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3" r:id="rId6"/>
    <p:sldId id="264" r:id="rId7"/>
    <p:sldId id="268" r:id="rId8"/>
    <p:sldId id="267" r:id="rId9"/>
    <p:sldId id="262" r:id="rId10"/>
    <p:sldId id="266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37" autoAdjust="0"/>
    <p:restoredTop sz="27020" autoAdjust="0"/>
  </p:normalViewPr>
  <p:slideViewPr>
    <p:cSldViewPr snapToGrid="0" showGuides="1">
      <p:cViewPr varScale="1">
        <p:scale>
          <a:sx n="19" d="100"/>
          <a:sy n="19" d="100"/>
        </p:scale>
        <p:origin x="3102" y="252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EC59A6-1DCB-4C91-B47E-72ED18BF152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3330E5E-AAB0-4DE9-869D-32904E270563}">
      <dgm:prSet/>
      <dgm:spPr/>
      <dgm:t>
        <a:bodyPr/>
        <a:lstStyle/>
        <a:p>
          <a:r>
            <a:rPr kumimoji="1" lang="en-US" b="1" dirty="0"/>
            <a:t>SNS</a:t>
          </a:r>
          <a:r>
            <a:rPr kumimoji="1" lang="ja-JP" b="1" dirty="0"/>
            <a:t>への対抗心</a:t>
          </a:r>
          <a:endParaRPr lang="en-US" b="1" dirty="0"/>
        </a:p>
      </dgm:t>
    </dgm:pt>
    <dgm:pt modelId="{AE703E15-9BEB-4471-80AE-5B00475A71D3}" type="parTrans" cxnId="{CE2E375D-8A2A-4F9A-9019-0707A0CBB941}">
      <dgm:prSet/>
      <dgm:spPr/>
      <dgm:t>
        <a:bodyPr/>
        <a:lstStyle/>
        <a:p>
          <a:endParaRPr lang="en-US"/>
        </a:p>
      </dgm:t>
    </dgm:pt>
    <dgm:pt modelId="{BC1AD2A4-C173-495F-AE97-6A5604377B12}" type="sibTrans" cxnId="{CE2E375D-8A2A-4F9A-9019-0707A0CBB941}">
      <dgm:prSet/>
      <dgm:spPr/>
      <dgm:t>
        <a:bodyPr/>
        <a:lstStyle/>
        <a:p>
          <a:endParaRPr lang="en-US"/>
        </a:p>
      </dgm:t>
    </dgm:pt>
    <dgm:pt modelId="{07223D5F-6A72-4B64-8AD6-4BD0F23AE642}">
      <dgm:prSet/>
      <dgm:spPr/>
      <dgm:t>
        <a:bodyPr/>
        <a:lstStyle/>
        <a:p>
          <a:r>
            <a:rPr lang="ja-JP" b="1" dirty="0"/>
            <a:t>→</a:t>
          </a:r>
          <a:r>
            <a:rPr lang="en-US" b="1" dirty="0"/>
            <a:t>YouTube</a:t>
          </a:r>
          <a:r>
            <a:rPr lang="ja-JP" b="1" dirty="0"/>
            <a:t>を使</a:t>
          </a:r>
          <a:r>
            <a:rPr lang="ja-JP" altLang="en-US" b="1" dirty="0"/>
            <a:t>おう</a:t>
          </a:r>
          <a:r>
            <a:rPr lang="ja-JP" b="1" dirty="0"/>
            <a:t>　</a:t>
          </a:r>
          <a:r>
            <a:rPr lang="en-US" b="1" dirty="0"/>
            <a:t>Instagram</a:t>
          </a:r>
          <a:r>
            <a:rPr lang="ja-JP" b="1" dirty="0"/>
            <a:t>に投稿</a:t>
          </a:r>
          <a:r>
            <a:rPr lang="ja-JP" altLang="en-US" b="1" dirty="0"/>
            <a:t>しよう</a:t>
          </a:r>
          <a:endParaRPr lang="en-US" b="1" dirty="0"/>
        </a:p>
      </dgm:t>
    </dgm:pt>
    <dgm:pt modelId="{DF71903D-DB00-4F7E-8FCF-ECEC7BAE37D4}" type="parTrans" cxnId="{3CEFAA97-68E8-4ADA-909F-B02C265A5479}">
      <dgm:prSet/>
      <dgm:spPr/>
      <dgm:t>
        <a:bodyPr/>
        <a:lstStyle/>
        <a:p>
          <a:endParaRPr lang="en-US"/>
        </a:p>
      </dgm:t>
    </dgm:pt>
    <dgm:pt modelId="{C25501D8-D046-4500-B9C8-5CFA60BCBAEE}" type="sibTrans" cxnId="{3CEFAA97-68E8-4ADA-909F-B02C265A5479}">
      <dgm:prSet/>
      <dgm:spPr/>
      <dgm:t>
        <a:bodyPr/>
        <a:lstStyle/>
        <a:p>
          <a:endParaRPr lang="en-US"/>
        </a:p>
      </dgm:t>
    </dgm:pt>
    <dgm:pt modelId="{63F88C22-5E34-49F5-AF23-BFCE59498006}">
      <dgm:prSet/>
      <dgm:spPr/>
      <dgm:t>
        <a:bodyPr/>
        <a:lstStyle/>
        <a:p>
          <a:r>
            <a:rPr lang="ja-JP" b="1" dirty="0"/>
            <a:t>自分たちのサイトの閲覧数を</a:t>
          </a:r>
          <a:r>
            <a:rPr lang="ja-JP" altLang="en-US" b="1" dirty="0"/>
            <a:t>上</a:t>
          </a:r>
          <a:r>
            <a:rPr lang="ja-JP" b="1" dirty="0"/>
            <a:t>げたい</a:t>
          </a:r>
          <a:endParaRPr lang="en-US" b="1" dirty="0"/>
        </a:p>
      </dgm:t>
    </dgm:pt>
    <dgm:pt modelId="{6C384FD3-C525-45A5-A598-41C685A26A44}" type="parTrans" cxnId="{623ABE8C-7884-4440-B987-5D510C60D013}">
      <dgm:prSet/>
      <dgm:spPr/>
      <dgm:t>
        <a:bodyPr/>
        <a:lstStyle/>
        <a:p>
          <a:endParaRPr lang="en-US"/>
        </a:p>
      </dgm:t>
    </dgm:pt>
    <dgm:pt modelId="{82B8764F-E901-4934-86C2-25A4BE520EFF}" type="sibTrans" cxnId="{623ABE8C-7884-4440-B987-5D510C60D013}">
      <dgm:prSet/>
      <dgm:spPr/>
      <dgm:t>
        <a:bodyPr/>
        <a:lstStyle/>
        <a:p>
          <a:endParaRPr lang="en-US"/>
        </a:p>
      </dgm:t>
    </dgm:pt>
    <dgm:pt modelId="{5C98297B-E26A-4FB6-8B71-A45C2B5966C7}">
      <dgm:prSet/>
      <dgm:spPr/>
      <dgm:t>
        <a:bodyPr/>
        <a:lstStyle/>
        <a:p>
          <a:r>
            <a:rPr lang="ja-JP" b="1" dirty="0"/>
            <a:t>→</a:t>
          </a:r>
          <a:r>
            <a:rPr lang="en-US" b="1" dirty="0"/>
            <a:t>SNS</a:t>
          </a:r>
          <a:r>
            <a:rPr lang="ja-JP" b="1" dirty="0"/>
            <a:t>に負けない楽しく面白い内容に</a:t>
          </a:r>
          <a:r>
            <a:rPr lang="ja-JP" altLang="en-US" b="1" dirty="0"/>
            <a:t>しよう</a:t>
          </a:r>
          <a:endParaRPr lang="en-US" b="1" dirty="0"/>
        </a:p>
      </dgm:t>
    </dgm:pt>
    <dgm:pt modelId="{CEC260DB-294C-4C25-A506-D1B2D6624428}" type="parTrans" cxnId="{B5597FCE-594C-4EAD-A667-5572F2640400}">
      <dgm:prSet/>
      <dgm:spPr/>
      <dgm:t>
        <a:bodyPr/>
        <a:lstStyle/>
        <a:p>
          <a:endParaRPr lang="en-US"/>
        </a:p>
      </dgm:t>
    </dgm:pt>
    <dgm:pt modelId="{C6C7BB20-C701-461A-A769-16C920AFD86D}" type="sibTrans" cxnId="{B5597FCE-594C-4EAD-A667-5572F2640400}">
      <dgm:prSet/>
      <dgm:spPr/>
      <dgm:t>
        <a:bodyPr/>
        <a:lstStyle/>
        <a:p>
          <a:endParaRPr lang="en-US"/>
        </a:p>
      </dgm:t>
    </dgm:pt>
    <dgm:pt modelId="{D859DBC0-ABCC-4ACD-835E-5EE5D1322E74}" type="pres">
      <dgm:prSet presAssocID="{33EC59A6-1DCB-4C91-B47E-72ED18BF152C}" presName="outerComposite" presStyleCnt="0">
        <dgm:presLayoutVars>
          <dgm:chMax val="5"/>
          <dgm:dir/>
          <dgm:resizeHandles val="exact"/>
        </dgm:presLayoutVars>
      </dgm:prSet>
      <dgm:spPr/>
    </dgm:pt>
    <dgm:pt modelId="{4B6BA11B-10F6-47D7-8020-3B4F2420C097}" type="pres">
      <dgm:prSet presAssocID="{33EC59A6-1DCB-4C91-B47E-72ED18BF152C}" presName="dummyMaxCanvas" presStyleCnt="0">
        <dgm:presLayoutVars/>
      </dgm:prSet>
      <dgm:spPr/>
    </dgm:pt>
    <dgm:pt modelId="{7836BB74-E6E7-4B09-B2D4-AA712E3D27F1}" type="pres">
      <dgm:prSet presAssocID="{33EC59A6-1DCB-4C91-B47E-72ED18BF152C}" presName="FourNodes_1" presStyleLbl="node1" presStyleIdx="0" presStyleCnt="4">
        <dgm:presLayoutVars>
          <dgm:bulletEnabled val="1"/>
        </dgm:presLayoutVars>
      </dgm:prSet>
      <dgm:spPr/>
    </dgm:pt>
    <dgm:pt modelId="{0EA6BCE8-C736-4A1E-98D7-4908B553C32D}" type="pres">
      <dgm:prSet presAssocID="{33EC59A6-1DCB-4C91-B47E-72ED18BF152C}" presName="FourNodes_2" presStyleLbl="node1" presStyleIdx="1" presStyleCnt="4">
        <dgm:presLayoutVars>
          <dgm:bulletEnabled val="1"/>
        </dgm:presLayoutVars>
      </dgm:prSet>
      <dgm:spPr/>
    </dgm:pt>
    <dgm:pt modelId="{BA4AEF40-A589-44B3-9E96-131B0C48211E}" type="pres">
      <dgm:prSet presAssocID="{33EC59A6-1DCB-4C91-B47E-72ED18BF152C}" presName="FourNodes_3" presStyleLbl="node1" presStyleIdx="2" presStyleCnt="4" custScaleX="112375">
        <dgm:presLayoutVars>
          <dgm:bulletEnabled val="1"/>
        </dgm:presLayoutVars>
      </dgm:prSet>
      <dgm:spPr/>
    </dgm:pt>
    <dgm:pt modelId="{8D72DA95-FF8A-4642-8CD4-3E4C820D5C70}" type="pres">
      <dgm:prSet presAssocID="{33EC59A6-1DCB-4C91-B47E-72ED18BF152C}" presName="FourNodes_4" presStyleLbl="node1" presStyleIdx="3" presStyleCnt="4">
        <dgm:presLayoutVars>
          <dgm:bulletEnabled val="1"/>
        </dgm:presLayoutVars>
      </dgm:prSet>
      <dgm:spPr/>
    </dgm:pt>
    <dgm:pt modelId="{F502222F-830D-4E89-A435-5BA6F0060722}" type="pres">
      <dgm:prSet presAssocID="{33EC59A6-1DCB-4C91-B47E-72ED18BF152C}" presName="FourConn_1-2" presStyleLbl="fgAccFollowNode1" presStyleIdx="0" presStyleCnt="3">
        <dgm:presLayoutVars>
          <dgm:bulletEnabled val="1"/>
        </dgm:presLayoutVars>
      </dgm:prSet>
      <dgm:spPr/>
    </dgm:pt>
    <dgm:pt modelId="{865EC7E9-57EA-4521-B7F0-A5EA5B8F6044}" type="pres">
      <dgm:prSet presAssocID="{33EC59A6-1DCB-4C91-B47E-72ED18BF152C}" presName="FourConn_2-3" presStyleLbl="fgAccFollowNode1" presStyleIdx="1" presStyleCnt="3" custAng="0" custFlipVert="1" custFlipHor="1" custScaleX="5749" custScaleY="82603" custLinFactX="-324260" custLinFactY="149650" custLinFactNeighborX="-400000" custLinFactNeighborY="200000">
        <dgm:presLayoutVars>
          <dgm:bulletEnabled val="1"/>
        </dgm:presLayoutVars>
      </dgm:prSet>
      <dgm:spPr/>
    </dgm:pt>
    <dgm:pt modelId="{75BDECD6-B7A0-47DB-B969-598EF87F91EC}" type="pres">
      <dgm:prSet presAssocID="{33EC59A6-1DCB-4C91-B47E-72ED18BF152C}" presName="FourConn_3-4" presStyleLbl="fgAccFollowNode1" presStyleIdx="2" presStyleCnt="3">
        <dgm:presLayoutVars>
          <dgm:bulletEnabled val="1"/>
        </dgm:presLayoutVars>
      </dgm:prSet>
      <dgm:spPr/>
    </dgm:pt>
    <dgm:pt modelId="{C5E8A65D-9DD2-4B6E-AEBA-D19FE9F391CB}" type="pres">
      <dgm:prSet presAssocID="{33EC59A6-1DCB-4C91-B47E-72ED18BF152C}" presName="FourNodes_1_text" presStyleLbl="node1" presStyleIdx="3" presStyleCnt="4">
        <dgm:presLayoutVars>
          <dgm:bulletEnabled val="1"/>
        </dgm:presLayoutVars>
      </dgm:prSet>
      <dgm:spPr/>
    </dgm:pt>
    <dgm:pt modelId="{A8C7CBF1-920D-4126-B806-61F96C64F137}" type="pres">
      <dgm:prSet presAssocID="{33EC59A6-1DCB-4C91-B47E-72ED18BF152C}" presName="FourNodes_2_text" presStyleLbl="node1" presStyleIdx="3" presStyleCnt="4">
        <dgm:presLayoutVars>
          <dgm:bulletEnabled val="1"/>
        </dgm:presLayoutVars>
      </dgm:prSet>
      <dgm:spPr/>
    </dgm:pt>
    <dgm:pt modelId="{5CBF669B-EDFA-4D4E-BA5C-EBD2383ECC54}" type="pres">
      <dgm:prSet presAssocID="{33EC59A6-1DCB-4C91-B47E-72ED18BF152C}" presName="FourNodes_3_text" presStyleLbl="node1" presStyleIdx="3" presStyleCnt="4">
        <dgm:presLayoutVars>
          <dgm:bulletEnabled val="1"/>
        </dgm:presLayoutVars>
      </dgm:prSet>
      <dgm:spPr/>
    </dgm:pt>
    <dgm:pt modelId="{CA2044AC-916B-4A67-B8C2-A4867F973CA1}" type="pres">
      <dgm:prSet presAssocID="{33EC59A6-1DCB-4C91-B47E-72ED18BF152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BBA6F2D-55B7-41DF-B76D-6AD4B1B3F426}" type="presOf" srcId="{33EC59A6-1DCB-4C91-B47E-72ED18BF152C}" destId="{D859DBC0-ABCC-4ACD-835E-5EE5D1322E74}" srcOrd="0" destOrd="0" presId="urn:microsoft.com/office/officeart/2005/8/layout/vProcess5"/>
    <dgm:cxn modelId="{B0CEC03D-16B4-4A70-95A3-8E77DB9A8C15}" type="presOf" srcId="{63F88C22-5E34-49F5-AF23-BFCE59498006}" destId="{5CBF669B-EDFA-4D4E-BA5C-EBD2383ECC54}" srcOrd="1" destOrd="0" presId="urn:microsoft.com/office/officeart/2005/8/layout/vProcess5"/>
    <dgm:cxn modelId="{8177DE3D-26EB-4D82-9F03-04CBCB691F77}" type="presOf" srcId="{13330E5E-AAB0-4DE9-869D-32904E270563}" destId="{C5E8A65D-9DD2-4B6E-AEBA-D19FE9F391CB}" srcOrd="1" destOrd="0" presId="urn:microsoft.com/office/officeart/2005/8/layout/vProcess5"/>
    <dgm:cxn modelId="{CE2E375D-8A2A-4F9A-9019-0707A0CBB941}" srcId="{33EC59A6-1DCB-4C91-B47E-72ED18BF152C}" destId="{13330E5E-AAB0-4DE9-869D-32904E270563}" srcOrd="0" destOrd="0" parTransId="{AE703E15-9BEB-4471-80AE-5B00475A71D3}" sibTransId="{BC1AD2A4-C173-495F-AE97-6A5604377B12}"/>
    <dgm:cxn modelId="{B37D8E4C-3DEA-4C91-8D28-004415C161E5}" type="presOf" srcId="{07223D5F-6A72-4B64-8AD6-4BD0F23AE642}" destId="{A8C7CBF1-920D-4126-B806-61F96C64F137}" srcOrd="1" destOrd="0" presId="urn:microsoft.com/office/officeart/2005/8/layout/vProcess5"/>
    <dgm:cxn modelId="{65530D81-5256-4778-8FAA-D2800B0B223C}" type="presOf" srcId="{07223D5F-6A72-4B64-8AD6-4BD0F23AE642}" destId="{0EA6BCE8-C736-4A1E-98D7-4908B553C32D}" srcOrd="0" destOrd="0" presId="urn:microsoft.com/office/officeart/2005/8/layout/vProcess5"/>
    <dgm:cxn modelId="{623ABE8C-7884-4440-B987-5D510C60D013}" srcId="{33EC59A6-1DCB-4C91-B47E-72ED18BF152C}" destId="{63F88C22-5E34-49F5-AF23-BFCE59498006}" srcOrd="2" destOrd="0" parTransId="{6C384FD3-C525-45A5-A598-41C685A26A44}" sibTransId="{82B8764F-E901-4934-86C2-25A4BE520EFF}"/>
    <dgm:cxn modelId="{3CEFAA97-68E8-4ADA-909F-B02C265A5479}" srcId="{33EC59A6-1DCB-4C91-B47E-72ED18BF152C}" destId="{07223D5F-6A72-4B64-8AD6-4BD0F23AE642}" srcOrd="1" destOrd="0" parTransId="{DF71903D-DB00-4F7E-8FCF-ECEC7BAE37D4}" sibTransId="{C25501D8-D046-4500-B9C8-5CFA60BCBAEE}"/>
    <dgm:cxn modelId="{DB39F49D-1A4B-4E03-9D78-C5A94B0C44C5}" type="presOf" srcId="{5C98297B-E26A-4FB6-8B71-A45C2B5966C7}" destId="{CA2044AC-916B-4A67-B8C2-A4867F973CA1}" srcOrd="1" destOrd="0" presId="urn:microsoft.com/office/officeart/2005/8/layout/vProcess5"/>
    <dgm:cxn modelId="{1E6D969F-E13A-433F-AC29-369418954B9D}" type="presOf" srcId="{C25501D8-D046-4500-B9C8-5CFA60BCBAEE}" destId="{865EC7E9-57EA-4521-B7F0-A5EA5B8F6044}" srcOrd="0" destOrd="0" presId="urn:microsoft.com/office/officeart/2005/8/layout/vProcess5"/>
    <dgm:cxn modelId="{678271A7-2E8D-45C5-B60E-AC56F77C3273}" type="presOf" srcId="{63F88C22-5E34-49F5-AF23-BFCE59498006}" destId="{BA4AEF40-A589-44B3-9E96-131B0C48211E}" srcOrd="0" destOrd="0" presId="urn:microsoft.com/office/officeart/2005/8/layout/vProcess5"/>
    <dgm:cxn modelId="{967D4FAF-A334-42F5-8D65-28B1DD6561E4}" type="presOf" srcId="{13330E5E-AAB0-4DE9-869D-32904E270563}" destId="{7836BB74-E6E7-4B09-B2D4-AA712E3D27F1}" srcOrd="0" destOrd="0" presId="urn:microsoft.com/office/officeart/2005/8/layout/vProcess5"/>
    <dgm:cxn modelId="{117B01BB-5708-4646-8BF3-EC0E77CBA2CB}" type="presOf" srcId="{82B8764F-E901-4934-86C2-25A4BE520EFF}" destId="{75BDECD6-B7A0-47DB-B969-598EF87F91EC}" srcOrd="0" destOrd="0" presId="urn:microsoft.com/office/officeart/2005/8/layout/vProcess5"/>
    <dgm:cxn modelId="{CD30EABE-CAA8-4B60-BAA6-5615EAB5487B}" type="presOf" srcId="{BC1AD2A4-C173-495F-AE97-6A5604377B12}" destId="{F502222F-830D-4E89-A435-5BA6F0060722}" srcOrd="0" destOrd="0" presId="urn:microsoft.com/office/officeart/2005/8/layout/vProcess5"/>
    <dgm:cxn modelId="{B5597FCE-594C-4EAD-A667-5572F2640400}" srcId="{33EC59A6-1DCB-4C91-B47E-72ED18BF152C}" destId="{5C98297B-E26A-4FB6-8B71-A45C2B5966C7}" srcOrd="3" destOrd="0" parTransId="{CEC260DB-294C-4C25-A506-D1B2D6624428}" sibTransId="{C6C7BB20-C701-461A-A769-16C920AFD86D}"/>
    <dgm:cxn modelId="{148442CF-033E-4B19-8AE4-5CC3EFF8E677}" type="presOf" srcId="{5C98297B-E26A-4FB6-8B71-A45C2B5966C7}" destId="{8D72DA95-FF8A-4642-8CD4-3E4C820D5C70}" srcOrd="0" destOrd="0" presId="urn:microsoft.com/office/officeart/2005/8/layout/vProcess5"/>
    <dgm:cxn modelId="{B23403AC-E5AD-4541-9073-24BBFF2DEAB3}" type="presParOf" srcId="{D859DBC0-ABCC-4ACD-835E-5EE5D1322E74}" destId="{4B6BA11B-10F6-47D7-8020-3B4F2420C097}" srcOrd="0" destOrd="0" presId="urn:microsoft.com/office/officeart/2005/8/layout/vProcess5"/>
    <dgm:cxn modelId="{CAD81E16-B659-4973-BB8D-C21628C9BC3E}" type="presParOf" srcId="{D859DBC0-ABCC-4ACD-835E-5EE5D1322E74}" destId="{7836BB74-E6E7-4B09-B2D4-AA712E3D27F1}" srcOrd="1" destOrd="0" presId="urn:microsoft.com/office/officeart/2005/8/layout/vProcess5"/>
    <dgm:cxn modelId="{23A2E32B-6688-42C0-9A7B-ACE39431AE82}" type="presParOf" srcId="{D859DBC0-ABCC-4ACD-835E-5EE5D1322E74}" destId="{0EA6BCE8-C736-4A1E-98D7-4908B553C32D}" srcOrd="2" destOrd="0" presId="urn:microsoft.com/office/officeart/2005/8/layout/vProcess5"/>
    <dgm:cxn modelId="{B1202ACB-5E4B-490A-ADAD-7C182E431B1A}" type="presParOf" srcId="{D859DBC0-ABCC-4ACD-835E-5EE5D1322E74}" destId="{BA4AEF40-A589-44B3-9E96-131B0C48211E}" srcOrd="3" destOrd="0" presId="urn:microsoft.com/office/officeart/2005/8/layout/vProcess5"/>
    <dgm:cxn modelId="{8BF68DEB-968C-4E8F-97B3-2B55749837F1}" type="presParOf" srcId="{D859DBC0-ABCC-4ACD-835E-5EE5D1322E74}" destId="{8D72DA95-FF8A-4642-8CD4-3E4C820D5C70}" srcOrd="4" destOrd="0" presId="urn:microsoft.com/office/officeart/2005/8/layout/vProcess5"/>
    <dgm:cxn modelId="{966D2AFB-6114-40C2-B669-AE39F4B7437A}" type="presParOf" srcId="{D859DBC0-ABCC-4ACD-835E-5EE5D1322E74}" destId="{F502222F-830D-4E89-A435-5BA6F0060722}" srcOrd="5" destOrd="0" presId="urn:microsoft.com/office/officeart/2005/8/layout/vProcess5"/>
    <dgm:cxn modelId="{F3AAC57E-EFBF-470B-A325-B28120AED7D3}" type="presParOf" srcId="{D859DBC0-ABCC-4ACD-835E-5EE5D1322E74}" destId="{865EC7E9-57EA-4521-B7F0-A5EA5B8F6044}" srcOrd="6" destOrd="0" presId="urn:microsoft.com/office/officeart/2005/8/layout/vProcess5"/>
    <dgm:cxn modelId="{628318F9-0EE8-4C9B-89F1-D933FF511A9A}" type="presParOf" srcId="{D859DBC0-ABCC-4ACD-835E-5EE5D1322E74}" destId="{75BDECD6-B7A0-47DB-B969-598EF87F91EC}" srcOrd="7" destOrd="0" presId="urn:microsoft.com/office/officeart/2005/8/layout/vProcess5"/>
    <dgm:cxn modelId="{22D363A2-C166-4603-9338-B95F250C664C}" type="presParOf" srcId="{D859DBC0-ABCC-4ACD-835E-5EE5D1322E74}" destId="{C5E8A65D-9DD2-4B6E-AEBA-D19FE9F391CB}" srcOrd="8" destOrd="0" presId="urn:microsoft.com/office/officeart/2005/8/layout/vProcess5"/>
    <dgm:cxn modelId="{1BD765D2-E9AB-4702-A0A9-34FED47ED7C9}" type="presParOf" srcId="{D859DBC0-ABCC-4ACD-835E-5EE5D1322E74}" destId="{A8C7CBF1-920D-4126-B806-61F96C64F137}" srcOrd="9" destOrd="0" presId="urn:microsoft.com/office/officeart/2005/8/layout/vProcess5"/>
    <dgm:cxn modelId="{E2FF44DD-4002-47E9-B740-F5757C0BAB0C}" type="presParOf" srcId="{D859DBC0-ABCC-4ACD-835E-5EE5D1322E74}" destId="{5CBF669B-EDFA-4D4E-BA5C-EBD2383ECC54}" srcOrd="10" destOrd="0" presId="urn:microsoft.com/office/officeart/2005/8/layout/vProcess5"/>
    <dgm:cxn modelId="{21A0A224-488E-48E3-BECF-58506CA043D9}" type="presParOf" srcId="{D859DBC0-ABCC-4ACD-835E-5EE5D1322E74}" destId="{CA2044AC-916B-4A67-B8C2-A4867F973CA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03FA7-6C4A-4E80-84A5-3EC0BF667EB5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F2A1637-4931-4504-9C02-179E42F10CF6}">
      <dgm:prSet/>
      <dgm:spPr/>
      <dgm:t>
        <a:bodyPr/>
        <a:lstStyle/>
        <a:p>
          <a:r>
            <a:rPr kumimoji="1" lang="ja-JP" b="0" dirty="0"/>
            <a:t>カウントするなら、</a:t>
          </a:r>
          <a:endParaRPr kumimoji="1" lang="en-US" altLang="ja-JP" b="0" dirty="0"/>
        </a:p>
        <a:p>
          <a:r>
            <a:rPr kumimoji="1" lang="ja-JP" b="1" dirty="0">
              <a:solidFill>
                <a:srgbClr val="FF0000"/>
              </a:solidFill>
            </a:rPr>
            <a:t>ユニークユーザー数</a:t>
          </a:r>
          <a:endParaRPr lang="en-US" b="1" dirty="0">
            <a:solidFill>
              <a:srgbClr val="FF0000"/>
            </a:solidFill>
          </a:endParaRPr>
        </a:p>
      </dgm:t>
    </dgm:pt>
    <dgm:pt modelId="{CC3368F9-F151-4F9A-9C20-DB7FFA9F1E2A}" type="parTrans" cxnId="{7011E05D-6B6E-4891-B8A6-87D9331AE8A2}">
      <dgm:prSet/>
      <dgm:spPr/>
      <dgm:t>
        <a:bodyPr/>
        <a:lstStyle/>
        <a:p>
          <a:endParaRPr lang="en-US"/>
        </a:p>
      </dgm:t>
    </dgm:pt>
    <dgm:pt modelId="{A4BD3B2D-93BE-4BFF-A111-71223912B873}" type="sibTrans" cxnId="{7011E05D-6B6E-4891-B8A6-87D9331AE8A2}">
      <dgm:prSet/>
      <dgm:spPr/>
      <dgm:t>
        <a:bodyPr/>
        <a:lstStyle/>
        <a:p>
          <a:endParaRPr lang="en-US"/>
        </a:p>
      </dgm:t>
    </dgm:pt>
    <dgm:pt modelId="{0FBBDA9A-9EB7-4D64-B54B-F99DC17CE75E}">
      <dgm:prSet/>
      <dgm:spPr/>
      <dgm:t>
        <a:bodyPr/>
        <a:lstStyle/>
        <a:p>
          <a:r>
            <a:rPr lang="ja-JP" b="1" dirty="0">
              <a:solidFill>
                <a:srgbClr val="FF0000"/>
              </a:solidFill>
            </a:rPr>
            <a:t>滞在時間</a:t>
          </a:r>
          <a:r>
            <a:rPr lang="ja-JP" dirty="0"/>
            <a:t>もポイント</a:t>
          </a:r>
          <a:endParaRPr lang="en-US" dirty="0"/>
        </a:p>
      </dgm:t>
    </dgm:pt>
    <dgm:pt modelId="{3792509E-D037-4F51-9EED-64AD54571BEE}" type="parTrans" cxnId="{A7CF194C-CEE2-4E65-A7AB-2613B4AB103E}">
      <dgm:prSet/>
      <dgm:spPr/>
      <dgm:t>
        <a:bodyPr/>
        <a:lstStyle/>
        <a:p>
          <a:endParaRPr lang="en-US"/>
        </a:p>
      </dgm:t>
    </dgm:pt>
    <dgm:pt modelId="{ECD41479-B7AF-4194-BF9E-102CFFBE0CE0}" type="sibTrans" cxnId="{A7CF194C-CEE2-4E65-A7AB-2613B4AB103E}">
      <dgm:prSet/>
      <dgm:spPr/>
      <dgm:t>
        <a:bodyPr/>
        <a:lstStyle/>
        <a:p>
          <a:endParaRPr lang="en-US"/>
        </a:p>
      </dgm:t>
    </dgm:pt>
    <dgm:pt modelId="{CCD45D32-5961-40D3-A4D9-18EA3A8B6D8E}">
      <dgm:prSet/>
      <dgm:spPr/>
      <dgm:t>
        <a:bodyPr/>
        <a:lstStyle/>
        <a:p>
          <a:r>
            <a:rPr kumimoji="1" lang="ja-JP" dirty="0"/>
            <a:t>そもそも、</a:t>
          </a:r>
          <a:endParaRPr kumimoji="1" lang="en-US" altLang="ja-JP" dirty="0"/>
        </a:p>
        <a:p>
          <a:r>
            <a:rPr kumimoji="1" lang="ja-JP" b="1" dirty="0">
              <a:solidFill>
                <a:srgbClr val="FF0000"/>
              </a:solidFill>
            </a:rPr>
            <a:t>閲覧数が指標でいいのか</a:t>
          </a:r>
          <a:r>
            <a:rPr kumimoji="1" lang="ja-JP" dirty="0"/>
            <a:t>？</a:t>
          </a:r>
          <a:endParaRPr lang="en-US" dirty="0"/>
        </a:p>
      </dgm:t>
    </dgm:pt>
    <dgm:pt modelId="{DE2A4759-C458-40D3-A524-2244CC6F487A}" type="parTrans" cxnId="{5DE43F93-04E1-48E5-A2A7-7236A86E6E59}">
      <dgm:prSet/>
      <dgm:spPr/>
      <dgm:t>
        <a:bodyPr/>
        <a:lstStyle/>
        <a:p>
          <a:endParaRPr lang="en-US"/>
        </a:p>
      </dgm:t>
    </dgm:pt>
    <dgm:pt modelId="{E19ECD3C-E650-4626-96E2-64655CB27873}" type="sibTrans" cxnId="{5DE43F93-04E1-48E5-A2A7-7236A86E6E59}">
      <dgm:prSet/>
      <dgm:spPr/>
      <dgm:t>
        <a:bodyPr/>
        <a:lstStyle/>
        <a:p>
          <a:endParaRPr lang="en-US"/>
        </a:p>
      </dgm:t>
    </dgm:pt>
    <dgm:pt modelId="{2E9C6C94-FFDE-424D-A924-D328F3F4F2FF}" type="pres">
      <dgm:prSet presAssocID="{88003FA7-6C4A-4E80-84A5-3EC0BF667EB5}" presName="vert0" presStyleCnt="0">
        <dgm:presLayoutVars>
          <dgm:dir/>
          <dgm:animOne val="branch"/>
          <dgm:animLvl val="lvl"/>
        </dgm:presLayoutVars>
      </dgm:prSet>
      <dgm:spPr/>
    </dgm:pt>
    <dgm:pt modelId="{B0C30E33-5DB8-4E03-B1AF-CAEFADF88B6C}" type="pres">
      <dgm:prSet presAssocID="{AF2A1637-4931-4504-9C02-179E42F10CF6}" presName="thickLine" presStyleLbl="alignNode1" presStyleIdx="0" presStyleCnt="3"/>
      <dgm:spPr/>
    </dgm:pt>
    <dgm:pt modelId="{44CE4BE3-2F79-47F3-BD32-67AEDBE3E601}" type="pres">
      <dgm:prSet presAssocID="{AF2A1637-4931-4504-9C02-179E42F10CF6}" presName="horz1" presStyleCnt="0"/>
      <dgm:spPr/>
    </dgm:pt>
    <dgm:pt modelId="{6196F42C-ABD4-4BF9-9569-5AD20174AFCD}" type="pres">
      <dgm:prSet presAssocID="{AF2A1637-4931-4504-9C02-179E42F10CF6}" presName="tx1" presStyleLbl="revTx" presStyleIdx="0" presStyleCnt="3"/>
      <dgm:spPr/>
    </dgm:pt>
    <dgm:pt modelId="{C0B15DF7-2330-470B-833F-0B4AE075D722}" type="pres">
      <dgm:prSet presAssocID="{AF2A1637-4931-4504-9C02-179E42F10CF6}" presName="vert1" presStyleCnt="0"/>
      <dgm:spPr/>
    </dgm:pt>
    <dgm:pt modelId="{66ED3300-813D-4F9B-B829-A8C114DE0CBB}" type="pres">
      <dgm:prSet presAssocID="{0FBBDA9A-9EB7-4D64-B54B-F99DC17CE75E}" presName="thickLine" presStyleLbl="alignNode1" presStyleIdx="1" presStyleCnt="3"/>
      <dgm:spPr/>
    </dgm:pt>
    <dgm:pt modelId="{267127DD-A16D-40D6-8139-7A99412BCFFB}" type="pres">
      <dgm:prSet presAssocID="{0FBBDA9A-9EB7-4D64-B54B-F99DC17CE75E}" presName="horz1" presStyleCnt="0"/>
      <dgm:spPr/>
    </dgm:pt>
    <dgm:pt modelId="{0D8A7AD1-9B13-454B-A3E1-D0D062922096}" type="pres">
      <dgm:prSet presAssocID="{0FBBDA9A-9EB7-4D64-B54B-F99DC17CE75E}" presName="tx1" presStyleLbl="revTx" presStyleIdx="1" presStyleCnt="3"/>
      <dgm:spPr/>
    </dgm:pt>
    <dgm:pt modelId="{8B0F5F37-2FD5-4BFA-87C4-FD068CDF40E5}" type="pres">
      <dgm:prSet presAssocID="{0FBBDA9A-9EB7-4D64-B54B-F99DC17CE75E}" presName="vert1" presStyleCnt="0"/>
      <dgm:spPr/>
    </dgm:pt>
    <dgm:pt modelId="{2533BEF7-B297-4C4A-9E07-B011FEFA64C3}" type="pres">
      <dgm:prSet presAssocID="{CCD45D32-5961-40D3-A4D9-18EA3A8B6D8E}" presName="thickLine" presStyleLbl="alignNode1" presStyleIdx="2" presStyleCnt="3"/>
      <dgm:spPr/>
    </dgm:pt>
    <dgm:pt modelId="{5662BA9F-809A-45C8-966D-E8CF364508E2}" type="pres">
      <dgm:prSet presAssocID="{CCD45D32-5961-40D3-A4D9-18EA3A8B6D8E}" presName="horz1" presStyleCnt="0"/>
      <dgm:spPr/>
    </dgm:pt>
    <dgm:pt modelId="{5ADC2C96-7B2A-4A05-ACA3-0761730FA0E6}" type="pres">
      <dgm:prSet presAssocID="{CCD45D32-5961-40D3-A4D9-18EA3A8B6D8E}" presName="tx1" presStyleLbl="revTx" presStyleIdx="2" presStyleCnt="3"/>
      <dgm:spPr/>
    </dgm:pt>
    <dgm:pt modelId="{B1621E4B-AD2E-4AA0-AEA0-E27A64348D42}" type="pres">
      <dgm:prSet presAssocID="{CCD45D32-5961-40D3-A4D9-18EA3A8B6D8E}" presName="vert1" presStyleCnt="0"/>
      <dgm:spPr/>
    </dgm:pt>
  </dgm:ptLst>
  <dgm:cxnLst>
    <dgm:cxn modelId="{7011E05D-6B6E-4891-B8A6-87D9331AE8A2}" srcId="{88003FA7-6C4A-4E80-84A5-3EC0BF667EB5}" destId="{AF2A1637-4931-4504-9C02-179E42F10CF6}" srcOrd="0" destOrd="0" parTransId="{CC3368F9-F151-4F9A-9C20-DB7FFA9F1E2A}" sibTransId="{A4BD3B2D-93BE-4BFF-A111-71223912B873}"/>
    <dgm:cxn modelId="{47068F67-7FA9-4F63-9505-5429035F1B30}" type="presOf" srcId="{0FBBDA9A-9EB7-4D64-B54B-F99DC17CE75E}" destId="{0D8A7AD1-9B13-454B-A3E1-D0D062922096}" srcOrd="0" destOrd="0" presId="urn:microsoft.com/office/officeart/2008/layout/LinedList"/>
    <dgm:cxn modelId="{A7CF194C-CEE2-4E65-A7AB-2613B4AB103E}" srcId="{88003FA7-6C4A-4E80-84A5-3EC0BF667EB5}" destId="{0FBBDA9A-9EB7-4D64-B54B-F99DC17CE75E}" srcOrd="1" destOrd="0" parTransId="{3792509E-D037-4F51-9EED-64AD54571BEE}" sibTransId="{ECD41479-B7AF-4194-BF9E-102CFFBE0CE0}"/>
    <dgm:cxn modelId="{5DE43F93-04E1-48E5-A2A7-7236A86E6E59}" srcId="{88003FA7-6C4A-4E80-84A5-3EC0BF667EB5}" destId="{CCD45D32-5961-40D3-A4D9-18EA3A8B6D8E}" srcOrd="2" destOrd="0" parTransId="{DE2A4759-C458-40D3-A524-2244CC6F487A}" sibTransId="{E19ECD3C-E650-4626-96E2-64655CB27873}"/>
    <dgm:cxn modelId="{BB3328CA-73A6-48AA-8B61-649E964A608C}" type="presOf" srcId="{88003FA7-6C4A-4E80-84A5-3EC0BF667EB5}" destId="{2E9C6C94-FFDE-424D-A924-D328F3F4F2FF}" srcOrd="0" destOrd="0" presId="urn:microsoft.com/office/officeart/2008/layout/LinedList"/>
    <dgm:cxn modelId="{7DED2EF9-38F2-4E6A-AFC0-7F0BD407FC4A}" type="presOf" srcId="{AF2A1637-4931-4504-9C02-179E42F10CF6}" destId="{6196F42C-ABD4-4BF9-9569-5AD20174AFCD}" srcOrd="0" destOrd="0" presId="urn:microsoft.com/office/officeart/2008/layout/LinedList"/>
    <dgm:cxn modelId="{7A2A28FC-9A4D-49F0-85F3-EDA38D3870A3}" type="presOf" srcId="{CCD45D32-5961-40D3-A4D9-18EA3A8B6D8E}" destId="{5ADC2C96-7B2A-4A05-ACA3-0761730FA0E6}" srcOrd="0" destOrd="0" presId="urn:microsoft.com/office/officeart/2008/layout/LinedList"/>
    <dgm:cxn modelId="{0E2C3B98-ED06-48A7-84A3-84604863C6B4}" type="presParOf" srcId="{2E9C6C94-FFDE-424D-A924-D328F3F4F2FF}" destId="{B0C30E33-5DB8-4E03-B1AF-CAEFADF88B6C}" srcOrd="0" destOrd="0" presId="urn:microsoft.com/office/officeart/2008/layout/LinedList"/>
    <dgm:cxn modelId="{F42E0273-7C36-4A97-A09D-9C6E7774D73B}" type="presParOf" srcId="{2E9C6C94-FFDE-424D-A924-D328F3F4F2FF}" destId="{44CE4BE3-2F79-47F3-BD32-67AEDBE3E601}" srcOrd="1" destOrd="0" presId="urn:microsoft.com/office/officeart/2008/layout/LinedList"/>
    <dgm:cxn modelId="{9FCBC126-F48A-4522-8E42-976E2413AD9F}" type="presParOf" srcId="{44CE4BE3-2F79-47F3-BD32-67AEDBE3E601}" destId="{6196F42C-ABD4-4BF9-9569-5AD20174AFCD}" srcOrd="0" destOrd="0" presId="urn:microsoft.com/office/officeart/2008/layout/LinedList"/>
    <dgm:cxn modelId="{17AAAE6D-8785-41BA-869B-6EAB365A3FAD}" type="presParOf" srcId="{44CE4BE3-2F79-47F3-BD32-67AEDBE3E601}" destId="{C0B15DF7-2330-470B-833F-0B4AE075D722}" srcOrd="1" destOrd="0" presId="urn:microsoft.com/office/officeart/2008/layout/LinedList"/>
    <dgm:cxn modelId="{C011B6DF-25C2-4CFC-B33A-4F46BAD3C909}" type="presParOf" srcId="{2E9C6C94-FFDE-424D-A924-D328F3F4F2FF}" destId="{66ED3300-813D-4F9B-B829-A8C114DE0CBB}" srcOrd="2" destOrd="0" presId="urn:microsoft.com/office/officeart/2008/layout/LinedList"/>
    <dgm:cxn modelId="{43E455A9-F3F5-48A6-9C16-C2F8482CA9A5}" type="presParOf" srcId="{2E9C6C94-FFDE-424D-A924-D328F3F4F2FF}" destId="{267127DD-A16D-40D6-8139-7A99412BCFFB}" srcOrd="3" destOrd="0" presId="urn:microsoft.com/office/officeart/2008/layout/LinedList"/>
    <dgm:cxn modelId="{8D4FB27A-66EF-46E4-8758-C4B520699DE5}" type="presParOf" srcId="{267127DD-A16D-40D6-8139-7A99412BCFFB}" destId="{0D8A7AD1-9B13-454B-A3E1-D0D062922096}" srcOrd="0" destOrd="0" presId="urn:microsoft.com/office/officeart/2008/layout/LinedList"/>
    <dgm:cxn modelId="{5BEFE729-E58B-4C45-9D04-8E8FE65508E6}" type="presParOf" srcId="{267127DD-A16D-40D6-8139-7A99412BCFFB}" destId="{8B0F5F37-2FD5-4BFA-87C4-FD068CDF40E5}" srcOrd="1" destOrd="0" presId="urn:microsoft.com/office/officeart/2008/layout/LinedList"/>
    <dgm:cxn modelId="{6F6FE9BC-CF24-4C49-81BA-04FDD7A4EF4F}" type="presParOf" srcId="{2E9C6C94-FFDE-424D-A924-D328F3F4F2FF}" destId="{2533BEF7-B297-4C4A-9E07-B011FEFA64C3}" srcOrd="4" destOrd="0" presId="urn:microsoft.com/office/officeart/2008/layout/LinedList"/>
    <dgm:cxn modelId="{A81F3DF7-98F7-4CF4-B1B8-3183ABD37A2A}" type="presParOf" srcId="{2E9C6C94-FFDE-424D-A924-D328F3F4F2FF}" destId="{5662BA9F-809A-45C8-966D-E8CF364508E2}" srcOrd="5" destOrd="0" presId="urn:microsoft.com/office/officeart/2008/layout/LinedList"/>
    <dgm:cxn modelId="{230BEA68-D371-449A-A061-FB843B908BD1}" type="presParOf" srcId="{5662BA9F-809A-45C8-966D-E8CF364508E2}" destId="{5ADC2C96-7B2A-4A05-ACA3-0761730FA0E6}" srcOrd="0" destOrd="0" presId="urn:microsoft.com/office/officeart/2008/layout/LinedList"/>
    <dgm:cxn modelId="{BAF0D7BA-D704-4FD7-ACC4-4A2ED5FCCD2F}" type="presParOf" srcId="{5662BA9F-809A-45C8-966D-E8CF364508E2}" destId="{B1621E4B-AD2E-4AA0-AEA0-E27A64348D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855D5F-F2F1-4224-BFCE-CD9354DF7021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D5FB203-48F9-4FCD-8735-BEABB96D39D0}">
      <dgm:prSet/>
      <dgm:spPr/>
      <dgm:t>
        <a:bodyPr/>
        <a:lstStyle/>
        <a:p>
          <a:r>
            <a:rPr kumimoji="1" lang="ja-JP" b="1" dirty="0">
              <a:solidFill>
                <a:srgbClr val="FF0000"/>
              </a:solidFill>
            </a:rPr>
            <a:t>最新</a:t>
          </a:r>
          <a:r>
            <a:rPr kumimoji="1" lang="ja-JP" dirty="0"/>
            <a:t>の正しい情報</a:t>
          </a:r>
          <a:endParaRPr kumimoji="1" lang="en-US" altLang="ja-JP" dirty="0"/>
        </a:p>
        <a:p>
          <a:r>
            <a:rPr kumimoji="1" lang="ja-JP" altLang="en-US" dirty="0"/>
            <a:t>（古いものは落とすなどの管理をする）</a:t>
          </a:r>
          <a:endParaRPr lang="en-US" dirty="0"/>
        </a:p>
      </dgm:t>
    </dgm:pt>
    <dgm:pt modelId="{1C105C40-5F58-45DF-AC38-6D983978669E}" type="parTrans" cxnId="{A4A360E1-A4B8-4947-9243-FBF05991C6A8}">
      <dgm:prSet/>
      <dgm:spPr/>
      <dgm:t>
        <a:bodyPr/>
        <a:lstStyle/>
        <a:p>
          <a:endParaRPr lang="en-US"/>
        </a:p>
      </dgm:t>
    </dgm:pt>
    <dgm:pt modelId="{0E3E660C-F0FC-4733-926A-407FA10CBAEA}" type="sibTrans" cxnId="{A4A360E1-A4B8-4947-9243-FBF05991C6A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C52D2B1-E247-4D8D-B70F-8C62A761767C}">
      <dgm:prSet/>
      <dgm:spPr/>
      <dgm:t>
        <a:bodyPr/>
        <a:lstStyle/>
        <a:p>
          <a:r>
            <a:rPr kumimoji="1" lang="ja-JP" dirty="0"/>
            <a:t>文字情報で</a:t>
          </a:r>
          <a:r>
            <a:rPr kumimoji="1" lang="ja-JP" b="1" dirty="0">
              <a:solidFill>
                <a:srgbClr val="FF0000"/>
              </a:solidFill>
            </a:rPr>
            <a:t>わかりやすいもの</a:t>
          </a:r>
          <a:r>
            <a:rPr kumimoji="1" lang="ja-JP" dirty="0"/>
            <a:t>（面白いものではない）を出す</a:t>
          </a:r>
          <a:endParaRPr lang="en-US" dirty="0"/>
        </a:p>
      </dgm:t>
    </dgm:pt>
    <dgm:pt modelId="{E6A35742-54BC-4385-A5AD-34F3C32336CC}" type="parTrans" cxnId="{B80DD7CD-7F80-4713-B7E5-5068D27D7AFA}">
      <dgm:prSet/>
      <dgm:spPr/>
      <dgm:t>
        <a:bodyPr/>
        <a:lstStyle/>
        <a:p>
          <a:endParaRPr lang="en-US"/>
        </a:p>
      </dgm:t>
    </dgm:pt>
    <dgm:pt modelId="{1DF560C8-77AA-4BF7-90A1-B3F9B99F0616}" type="sibTrans" cxnId="{B80DD7CD-7F80-4713-B7E5-5068D27D7AFA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014634D-A896-4566-8935-261824FE849F}">
      <dgm:prSet/>
      <dgm:spPr/>
      <dgm:t>
        <a:bodyPr/>
        <a:lstStyle/>
        <a:p>
          <a:r>
            <a:rPr kumimoji="1" lang="ja-JP" altLang="en-US" dirty="0"/>
            <a:t>横連携</a:t>
          </a:r>
          <a:r>
            <a:rPr kumimoji="1" lang="ja-JP" dirty="0"/>
            <a:t>をして、</a:t>
          </a:r>
          <a:endParaRPr kumimoji="1" lang="en-US" altLang="ja-JP" dirty="0"/>
        </a:p>
        <a:p>
          <a:r>
            <a:rPr kumimoji="1" lang="ja-JP" b="1" dirty="0">
              <a:solidFill>
                <a:srgbClr val="FF0000"/>
              </a:solidFill>
            </a:rPr>
            <a:t>同じ情報</a:t>
          </a:r>
          <a:r>
            <a:rPr kumimoji="1" lang="ja-JP" dirty="0"/>
            <a:t>を出す</a:t>
          </a:r>
          <a:endParaRPr lang="en-US" dirty="0"/>
        </a:p>
      </dgm:t>
    </dgm:pt>
    <dgm:pt modelId="{33B45DDC-D3C1-4412-BCEB-C34B8BC06891}" type="parTrans" cxnId="{F92E32DF-D59A-402C-BF5F-4DD2A579B864}">
      <dgm:prSet/>
      <dgm:spPr/>
      <dgm:t>
        <a:bodyPr/>
        <a:lstStyle/>
        <a:p>
          <a:endParaRPr lang="en-US"/>
        </a:p>
      </dgm:t>
    </dgm:pt>
    <dgm:pt modelId="{AF0972B1-77D3-4950-A06D-5DD35E2ACAF1}" type="sibTrans" cxnId="{F92E32DF-D59A-402C-BF5F-4DD2A579B86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545D499-39A9-4A51-B474-8698F0175483}" type="pres">
      <dgm:prSet presAssocID="{9E855D5F-F2F1-4224-BFCE-CD9354DF7021}" presName="Name0" presStyleCnt="0">
        <dgm:presLayoutVars>
          <dgm:animLvl val="lvl"/>
          <dgm:resizeHandles val="exact"/>
        </dgm:presLayoutVars>
      </dgm:prSet>
      <dgm:spPr/>
    </dgm:pt>
    <dgm:pt modelId="{A7C41411-CECD-481D-AD99-E159829E5364}" type="pres">
      <dgm:prSet presAssocID="{FD5FB203-48F9-4FCD-8735-BEABB96D39D0}" presName="compositeNode" presStyleCnt="0">
        <dgm:presLayoutVars>
          <dgm:bulletEnabled val="1"/>
        </dgm:presLayoutVars>
      </dgm:prSet>
      <dgm:spPr/>
    </dgm:pt>
    <dgm:pt modelId="{85DFD389-2DE1-40CC-B3E0-C592ACA069C3}" type="pres">
      <dgm:prSet presAssocID="{FD5FB203-48F9-4FCD-8735-BEABB96D39D0}" presName="bgRect" presStyleLbl="bgAccFollowNode1" presStyleIdx="0" presStyleCnt="3"/>
      <dgm:spPr/>
    </dgm:pt>
    <dgm:pt modelId="{BF41881B-F423-4C35-BE2C-1FC8DA74146D}" type="pres">
      <dgm:prSet presAssocID="{0E3E660C-F0FC-4733-926A-407FA10CBAE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9D619931-298B-4472-A24A-6B9409193984}" type="pres">
      <dgm:prSet presAssocID="{FD5FB203-48F9-4FCD-8735-BEABB96D39D0}" presName="bottomLine" presStyleLbl="alignNode1" presStyleIdx="1" presStyleCnt="6">
        <dgm:presLayoutVars/>
      </dgm:prSet>
      <dgm:spPr/>
    </dgm:pt>
    <dgm:pt modelId="{3B37061B-A4B1-47D9-B5DB-4EBD948DE603}" type="pres">
      <dgm:prSet presAssocID="{FD5FB203-48F9-4FCD-8735-BEABB96D39D0}" presName="nodeText" presStyleLbl="bgAccFollowNode1" presStyleIdx="0" presStyleCnt="3">
        <dgm:presLayoutVars>
          <dgm:bulletEnabled val="1"/>
        </dgm:presLayoutVars>
      </dgm:prSet>
      <dgm:spPr/>
    </dgm:pt>
    <dgm:pt modelId="{4058ADDF-2C0B-4255-982C-A46ED60EDA95}" type="pres">
      <dgm:prSet presAssocID="{0E3E660C-F0FC-4733-926A-407FA10CBAEA}" presName="sibTrans" presStyleCnt="0"/>
      <dgm:spPr/>
    </dgm:pt>
    <dgm:pt modelId="{BE483087-9447-4D9E-A75D-C5E98A297426}" type="pres">
      <dgm:prSet presAssocID="{0C52D2B1-E247-4D8D-B70F-8C62A761767C}" presName="compositeNode" presStyleCnt="0">
        <dgm:presLayoutVars>
          <dgm:bulletEnabled val="1"/>
        </dgm:presLayoutVars>
      </dgm:prSet>
      <dgm:spPr/>
    </dgm:pt>
    <dgm:pt modelId="{62979855-83F5-4C82-9B8F-5B525CBA3D34}" type="pres">
      <dgm:prSet presAssocID="{0C52D2B1-E247-4D8D-B70F-8C62A761767C}" presName="bgRect" presStyleLbl="bgAccFollowNode1" presStyleIdx="1" presStyleCnt="3"/>
      <dgm:spPr/>
    </dgm:pt>
    <dgm:pt modelId="{1EEB3F9A-D692-4555-8DEC-D18DB020A795}" type="pres">
      <dgm:prSet presAssocID="{1DF560C8-77AA-4BF7-90A1-B3F9B99F0616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54DBBDB9-4E05-401F-B4AE-E7BC40780920}" type="pres">
      <dgm:prSet presAssocID="{0C52D2B1-E247-4D8D-B70F-8C62A761767C}" presName="bottomLine" presStyleLbl="alignNode1" presStyleIdx="3" presStyleCnt="6">
        <dgm:presLayoutVars/>
      </dgm:prSet>
      <dgm:spPr/>
    </dgm:pt>
    <dgm:pt modelId="{D2635204-1BF2-4C8E-9650-4A52CDDA73B4}" type="pres">
      <dgm:prSet presAssocID="{0C52D2B1-E247-4D8D-B70F-8C62A761767C}" presName="nodeText" presStyleLbl="bgAccFollowNode1" presStyleIdx="1" presStyleCnt="3">
        <dgm:presLayoutVars>
          <dgm:bulletEnabled val="1"/>
        </dgm:presLayoutVars>
      </dgm:prSet>
      <dgm:spPr/>
    </dgm:pt>
    <dgm:pt modelId="{D8201B11-8F36-4B84-9709-E238D1D3EC43}" type="pres">
      <dgm:prSet presAssocID="{1DF560C8-77AA-4BF7-90A1-B3F9B99F0616}" presName="sibTrans" presStyleCnt="0"/>
      <dgm:spPr/>
    </dgm:pt>
    <dgm:pt modelId="{A5757F95-E356-4A4B-B01F-6FD87EDC8CDE}" type="pres">
      <dgm:prSet presAssocID="{7014634D-A896-4566-8935-261824FE849F}" presName="compositeNode" presStyleCnt="0">
        <dgm:presLayoutVars>
          <dgm:bulletEnabled val="1"/>
        </dgm:presLayoutVars>
      </dgm:prSet>
      <dgm:spPr/>
    </dgm:pt>
    <dgm:pt modelId="{324A5E01-C872-48CC-A7C0-B343127A314E}" type="pres">
      <dgm:prSet presAssocID="{7014634D-A896-4566-8935-261824FE849F}" presName="bgRect" presStyleLbl="bgAccFollowNode1" presStyleIdx="2" presStyleCnt="3" custLinFactNeighborY="-755"/>
      <dgm:spPr/>
    </dgm:pt>
    <dgm:pt modelId="{5E5F1A5E-CD0D-496A-9856-E01908769769}" type="pres">
      <dgm:prSet presAssocID="{AF0972B1-77D3-4950-A06D-5DD35E2ACAF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13EF0117-346A-4FD7-8E48-D4BE73379EB2}" type="pres">
      <dgm:prSet presAssocID="{7014634D-A896-4566-8935-261824FE849F}" presName="bottomLine" presStyleLbl="alignNode1" presStyleIdx="5" presStyleCnt="6">
        <dgm:presLayoutVars/>
      </dgm:prSet>
      <dgm:spPr/>
    </dgm:pt>
    <dgm:pt modelId="{7F0BC2E2-AF59-47FE-B99C-C8B016B8D29B}" type="pres">
      <dgm:prSet presAssocID="{7014634D-A896-4566-8935-261824FE849F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59B6301-CFBB-4E1F-B043-3BAE4821FBC4}" type="presOf" srcId="{AF0972B1-77D3-4950-A06D-5DD35E2ACAF1}" destId="{5E5F1A5E-CD0D-496A-9856-E01908769769}" srcOrd="0" destOrd="0" presId="urn:microsoft.com/office/officeart/2016/7/layout/BasicLinearProcessNumbered"/>
    <dgm:cxn modelId="{3B512E0E-26CF-4CC4-8E2F-E088C948A25F}" type="presOf" srcId="{1DF560C8-77AA-4BF7-90A1-B3F9B99F0616}" destId="{1EEB3F9A-D692-4555-8DEC-D18DB020A795}" srcOrd="0" destOrd="0" presId="urn:microsoft.com/office/officeart/2016/7/layout/BasicLinearProcessNumbered"/>
    <dgm:cxn modelId="{9916A411-CF81-4540-8EF6-7A44383F5D16}" type="presOf" srcId="{0C52D2B1-E247-4D8D-B70F-8C62A761767C}" destId="{D2635204-1BF2-4C8E-9650-4A52CDDA73B4}" srcOrd="1" destOrd="0" presId="urn:microsoft.com/office/officeart/2016/7/layout/BasicLinearProcessNumbered"/>
    <dgm:cxn modelId="{A0BDA525-D13E-4C28-9EC2-6E99407F9854}" type="presOf" srcId="{7014634D-A896-4566-8935-261824FE849F}" destId="{324A5E01-C872-48CC-A7C0-B343127A314E}" srcOrd="0" destOrd="0" presId="urn:microsoft.com/office/officeart/2016/7/layout/BasicLinearProcessNumbered"/>
    <dgm:cxn modelId="{A80AFF43-7DE1-45F9-843C-4C08A5FF2110}" type="presOf" srcId="{FD5FB203-48F9-4FCD-8735-BEABB96D39D0}" destId="{85DFD389-2DE1-40CC-B3E0-C592ACA069C3}" srcOrd="0" destOrd="0" presId="urn:microsoft.com/office/officeart/2016/7/layout/BasicLinearProcessNumbered"/>
    <dgm:cxn modelId="{D9339884-7D89-438F-9E41-3655F2423E4E}" type="presOf" srcId="{0C52D2B1-E247-4D8D-B70F-8C62A761767C}" destId="{62979855-83F5-4C82-9B8F-5B525CBA3D34}" srcOrd="0" destOrd="0" presId="urn:microsoft.com/office/officeart/2016/7/layout/BasicLinearProcessNumbered"/>
    <dgm:cxn modelId="{86B5EF97-7E05-43EB-ACB8-A057ADF6785A}" type="presOf" srcId="{0E3E660C-F0FC-4733-926A-407FA10CBAEA}" destId="{BF41881B-F423-4C35-BE2C-1FC8DA74146D}" srcOrd="0" destOrd="0" presId="urn:microsoft.com/office/officeart/2016/7/layout/BasicLinearProcessNumbered"/>
    <dgm:cxn modelId="{B5905EB6-91F9-46C8-83CD-E94BAD8502E6}" type="presOf" srcId="{7014634D-A896-4566-8935-261824FE849F}" destId="{7F0BC2E2-AF59-47FE-B99C-C8B016B8D29B}" srcOrd="1" destOrd="0" presId="urn:microsoft.com/office/officeart/2016/7/layout/BasicLinearProcessNumbered"/>
    <dgm:cxn modelId="{74B6B4BC-F5AB-4625-A93E-C4C3EA152E25}" type="presOf" srcId="{9E855D5F-F2F1-4224-BFCE-CD9354DF7021}" destId="{3545D499-39A9-4A51-B474-8698F0175483}" srcOrd="0" destOrd="0" presId="urn:microsoft.com/office/officeart/2016/7/layout/BasicLinearProcessNumbered"/>
    <dgm:cxn modelId="{B80DD7CD-7F80-4713-B7E5-5068D27D7AFA}" srcId="{9E855D5F-F2F1-4224-BFCE-CD9354DF7021}" destId="{0C52D2B1-E247-4D8D-B70F-8C62A761767C}" srcOrd="1" destOrd="0" parTransId="{E6A35742-54BC-4385-A5AD-34F3C32336CC}" sibTransId="{1DF560C8-77AA-4BF7-90A1-B3F9B99F0616}"/>
    <dgm:cxn modelId="{F92E32DF-D59A-402C-BF5F-4DD2A579B864}" srcId="{9E855D5F-F2F1-4224-BFCE-CD9354DF7021}" destId="{7014634D-A896-4566-8935-261824FE849F}" srcOrd="2" destOrd="0" parTransId="{33B45DDC-D3C1-4412-BCEB-C34B8BC06891}" sibTransId="{AF0972B1-77D3-4950-A06D-5DD35E2ACAF1}"/>
    <dgm:cxn modelId="{A4A360E1-A4B8-4947-9243-FBF05991C6A8}" srcId="{9E855D5F-F2F1-4224-BFCE-CD9354DF7021}" destId="{FD5FB203-48F9-4FCD-8735-BEABB96D39D0}" srcOrd="0" destOrd="0" parTransId="{1C105C40-5F58-45DF-AC38-6D983978669E}" sibTransId="{0E3E660C-F0FC-4733-926A-407FA10CBAEA}"/>
    <dgm:cxn modelId="{1E44B0E1-240B-4435-BBEE-0C883EB38808}" type="presOf" srcId="{FD5FB203-48F9-4FCD-8735-BEABB96D39D0}" destId="{3B37061B-A4B1-47D9-B5DB-4EBD948DE603}" srcOrd="1" destOrd="0" presId="urn:microsoft.com/office/officeart/2016/7/layout/BasicLinearProcessNumbered"/>
    <dgm:cxn modelId="{45BCAA0D-E60A-4FE3-8589-6467470CDB5F}" type="presParOf" srcId="{3545D499-39A9-4A51-B474-8698F0175483}" destId="{A7C41411-CECD-481D-AD99-E159829E5364}" srcOrd="0" destOrd="0" presId="urn:microsoft.com/office/officeart/2016/7/layout/BasicLinearProcessNumbered"/>
    <dgm:cxn modelId="{28E4145D-8996-481A-9A2F-8BE0E7129969}" type="presParOf" srcId="{A7C41411-CECD-481D-AD99-E159829E5364}" destId="{85DFD389-2DE1-40CC-B3E0-C592ACA069C3}" srcOrd="0" destOrd="0" presId="urn:microsoft.com/office/officeart/2016/7/layout/BasicLinearProcessNumbered"/>
    <dgm:cxn modelId="{3ED4FEBE-3A2D-403B-BD9F-8262DFFB153F}" type="presParOf" srcId="{A7C41411-CECD-481D-AD99-E159829E5364}" destId="{BF41881B-F423-4C35-BE2C-1FC8DA74146D}" srcOrd="1" destOrd="0" presId="urn:microsoft.com/office/officeart/2016/7/layout/BasicLinearProcessNumbered"/>
    <dgm:cxn modelId="{0CDEB3AE-B93A-44FB-971D-6778AAB26969}" type="presParOf" srcId="{A7C41411-CECD-481D-AD99-E159829E5364}" destId="{9D619931-298B-4472-A24A-6B9409193984}" srcOrd="2" destOrd="0" presId="urn:microsoft.com/office/officeart/2016/7/layout/BasicLinearProcessNumbered"/>
    <dgm:cxn modelId="{03D3FA17-495D-4161-8540-BFAEA7B5E8F2}" type="presParOf" srcId="{A7C41411-CECD-481D-AD99-E159829E5364}" destId="{3B37061B-A4B1-47D9-B5DB-4EBD948DE603}" srcOrd="3" destOrd="0" presId="urn:microsoft.com/office/officeart/2016/7/layout/BasicLinearProcessNumbered"/>
    <dgm:cxn modelId="{4DE4714B-380F-4680-ACC2-075652370CB0}" type="presParOf" srcId="{3545D499-39A9-4A51-B474-8698F0175483}" destId="{4058ADDF-2C0B-4255-982C-A46ED60EDA95}" srcOrd="1" destOrd="0" presId="urn:microsoft.com/office/officeart/2016/7/layout/BasicLinearProcessNumbered"/>
    <dgm:cxn modelId="{951DA7E9-C82E-4366-8DD0-7F1B2783B1B1}" type="presParOf" srcId="{3545D499-39A9-4A51-B474-8698F0175483}" destId="{BE483087-9447-4D9E-A75D-C5E98A297426}" srcOrd="2" destOrd="0" presId="urn:microsoft.com/office/officeart/2016/7/layout/BasicLinearProcessNumbered"/>
    <dgm:cxn modelId="{F2B8CC8C-6131-4E5C-A646-01C30BD9EBFB}" type="presParOf" srcId="{BE483087-9447-4D9E-A75D-C5E98A297426}" destId="{62979855-83F5-4C82-9B8F-5B525CBA3D34}" srcOrd="0" destOrd="0" presId="urn:microsoft.com/office/officeart/2016/7/layout/BasicLinearProcessNumbered"/>
    <dgm:cxn modelId="{C5D0FBD3-B23B-4EFA-85E0-70BFC78B4321}" type="presParOf" srcId="{BE483087-9447-4D9E-A75D-C5E98A297426}" destId="{1EEB3F9A-D692-4555-8DEC-D18DB020A795}" srcOrd="1" destOrd="0" presId="urn:microsoft.com/office/officeart/2016/7/layout/BasicLinearProcessNumbered"/>
    <dgm:cxn modelId="{B170B067-644F-4B6C-96D1-084994698FCA}" type="presParOf" srcId="{BE483087-9447-4D9E-A75D-C5E98A297426}" destId="{54DBBDB9-4E05-401F-B4AE-E7BC40780920}" srcOrd="2" destOrd="0" presId="urn:microsoft.com/office/officeart/2016/7/layout/BasicLinearProcessNumbered"/>
    <dgm:cxn modelId="{502245D2-C048-4D73-99CE-CD9464F023F6}" type="presParOf" srcId="{BE483087-9447-4D9E-A75D-C5E98A297426}" destId="{D2635204-1BF2-4C8E-9650-4A52CDDA73B4}" srcOrd="3" destOrd="0" presId="urn:microsoft.com/office/officeart/2016/7/layout/BasicLinearProcessNumbered"/>
    <dgm:cxn modelId="{945272AB-F8A7-4AD5-AB56-D4E4BE4DF64C}" type="presParOf" srcId="{3545D499-39A9-4A51-B474-8698F0175483}" destId="{D8201B11-8F36-4B84-9709-E238D1D3EC43}" srcOrd="3" destOrd="0" presId="urn:microsoft.com/office/officeart/2016/7/layout/BasicLinearProcessNumbered"/>
    <dgm:cxn modelId="{31B3BD1E-30A4-4297-9CAD-8EDF1E272847}" type="presParOf" srcId="{3545D499-39A9-4A51-B474-8698F0175483}" destId="{A5757F95-E356-4A4B-B01F-6FD87EDC8CDE}" srcOrd="4" destOrd="0" presId="urn:microsoft.com/office/officeart/2016/7/layout/BasicLinearProcessNumbered"/>
    <dgm:cxn modelId="{4841AA0F-D2CD-408C-9EE2-8938B821C102}" type="presParOf" srcId="{A5757F95-E356-4A4B-B01F-6FD87EDC8CDE}" destId="{324A5E01-C872-48CC-A7C0-B343127A314E}" srcOrd="0" destOrd="0" presId="urn:microsoft.com/office/officeart/2016/7/layout/BasicLinearProcessNumbered"/>
    <dgm:cxn modelId="{B698DC9A-082B-40BE-A1DB-55146F660ABE}" type="presParOf" srcId="{A5757F95-E356-4A4B-B01F-6FD87EDC8CDE}" destId="{5E5F1A5E-CD0D-496A-9856-E01908769769}" srcOrd="1" destOrd="0" presId="urn:microsoft.com/office/officeart/2016/7/layout/BasicLinearProcessNumbered"/>
    <dgm:cxn modelId="{138E9F14-97BB-4229-B9B3-FCA1E5FCDF40}" type="presParOf" srcId="{A5757F95-E356-4A4B-B01F-6FD87EDC8CDE}" destId="{13EF0117-346A-4FD7-8E48-D4BE73379EB2}" srcOrd="2" destOrd="0" presId="urn:microsoft.com/office/officeart/2016/7/layout/BasicLinearProcessNumbered"/>
    <dgm:cxn modelId="{A1172D0C-BB57-401D-82D3-11CA6B0A1914}" type="presParOf" srcId="{A5757F95-E356-4A4B-B01F-6FD87EDC8CDE}" destId="{7F0BC2E2-AF59-47FE-B99C-C8B016B8D29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6BB74-E6E7-4B09-B2D4-AA712E3D27F1}">
      <dsp:nvSpPr>
        <dsp:cNvPr id="0" name=""/>
        <dsp:cNvSpPr/>
      </dsp:nvSpPr>
      <dsp:spPr>
        <a:xfrm>
          <a:off x="0" y="0"/>
          <a:ext cx="5042983" cy="12233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kern="1200" dirty="0"/>
            <a:t>SNS</a:t>
          </a:r>
          <a:r>
            <a:rPr kumimoji="1" lang="ja-JP" sz="2400" b="1" kern="1200" dirty="0"/>
            <a:t>への対抗心</a:t>
          </a:r>
          <a:endParaRPr lang="en-US" sz="2400" b="1" kern="1200" dirty="0"/>
        </a:p>
      </dsp:txBody>
      <dsp:txXfrm>
        <a:off x="35832" y="35832"/>
        <a:ext cx="3619479" cy="1151720"/>
      </dsp:txXfrm>
    </dsp:sp>
    <dsp:sp modelId="{0EA6BCE8-C736-4A1E-98D7-4908B553C32D}">
      <dsp:nvSpPr>
        <dsp:cNvPr id="0" name=""/>
        <dsp:cNvSpPr/>
      </dsp:nvSpPr>
      <dsp:spPr>
        <a:xfrm>
          <a:off x="422349" y="1445818"/>
          <a:ext cx="5042983" cy="12233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400" b="1" kern="1200" dirty="0"/>
            <a:t>→</a:t>
          </a:r>
          <a:r>
            <a:rPr lang="en-US" sz="2400" b="1" kern="1200" dirty="0"/>
            <a:t>YouTube</a:t>
          </a:r>
          <a:r>
            <a:rPr lang="ja-JP" sz="2400" b="1" kern="1200" dirty="0"/>
            <a:t>を使</a:t>
          </a:r>
          <a:r>
            <a:rPr lang="ja-JP" altLang="en-US" sz="2400" b="1" kern="1200" dirty="0"/>
            <a:t>おう</a:t>
          </a:r>
          <a:r>
            <a:rPr lang="ja-JP" sz="2400" b="1" kern="1200" dirty="0"/>
            <a:t>　</a:t>
          </a:r>
          <a:r>
            <a:rPr lang="en-US" sz="2400" b="1" kern="1200" dirty="0"/>
            <a:t>Instagram</a:t>
          </a:r>
          <a:r>
            <a:rPr lang="ja-JP" sz="2400" b="1" kern="1200" dirty="0"/>
            <a:t>に投稿</a:t>
          </a:r>
          <a:r>
            <a:rPr lang="ja-JP" altLang="en-US" sz="2400" b="1" kern="1200" dirty="0"/>
            <a:t>しよう</a:t>
          </a:r>
          <a:endParaRPr lang="en-US" sz="2400" b="1" kern="1200" dirty="0"/>
        </a:p>
      </dsp:txBody>
      <dsp:txXfrm>
        <a:off x="458181" y="1481650"/>
        <a:ext cx="3753769" cy="1151720"/>
      </dsp:txXfrm>
    </dsp:sp>
    <dsp:sp modelId="{BA4AEF40-A589-44B3-9E96-131B0C48211E}">
      <dsp:nvSpPr>
        <dsp:cNvPr id="0" name=""/>
        <dsp:cNvSpPr/>
      </dsp:nvSpPr>
      <dsp:spPr>
        <a:xfrm>
          <a:off x="526361" y="2891636"/>
          <a:ext cx="5667052" cy="12233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400" b="1" kern="1200" dirty="0"/>
            <a:t>自分たちのサイトの閲覧数を</a:t>
          </a:r>
          <a:r>
            <a:rPr lang="ja-JP" altLang="en-US" sz="2400" b="1" kern="1200" dirty="0"/>
            <a:t>上</a:t>
          </a:r>
          <a:r>
            <a:rPr lang="ja-JP" sz="2400" b="1" kern="1200" dirty="0"/>
            <a:t>げたい</a:t>
          </a:r>
          <a:endParaRPr lang="en-US" sz="2400" b="1" kern="1200" dirty="0"/>
        </a:p>
      </dsp:txBody>
      <dsp:txXfrm>
        <a:off x="562193" y="2927468"/>
        <a:ext cx="4234250" cy="1151720"/>
      </dsp:txXfrm>
    </dsp:sp>
    <dsp:sp modelId="{8D72DA95-FF8A-4642-8CD4-3E4C820D5C70}">
      <dsp:nvSpPr>
        <dsp:cNvPr id="0" name=""/>
        <dsp:cNvSpPr/>
      </dsp:nvSpPr>
      <dsp:spPr>
        <a:xfrm>
          <a:off x="1260745" y="4337454"/>
          <a:ext cx="5042983" cy="12233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400" b="1" kern="1200" dirty="0"/>
            <a:t>→</a:t>
          </a:r>
          <a:r>
            <a:rPr lang="en-US" sz="2400" b="1" kern="1200" dirty="0"/>
            <a:t>SNS</a:t>
          </a:r>
          <a:r>
            <a:rPr lang="ja-JP" sz="2400" b="1" kern="1200" dirty="0"/>
            <a:t>に負けない楽しく面白い内容に</a:t>
          </a:r>
          <a:r>
            <a:rPr lang="ja-JP" altLang="en-US" sz="2400" b="1" kern="1200" dirty="0"/>
            <a:t>しよう</a:t>
          </a:r>
          <a:endParaRPr lang="en-US" sz="2400" b="1" kern="1200" dirty="0"/>
        </a:p>
      </dsp:txBody>
      <dsp:txXfrm>
        <a:off x="1296577" y="4373286"/>
        <a:ext cx="3753769" cy="1151720"/>
      </dsp:txXfrm>
    </dsp:sp>
    <dsp:sp modelId="{F502222F-830D-4E89-A435-5BA6F0060722}">
      <dsp:nvSpPr>
        <dsp:cNvPr id="0" name=""/>
        <dsp:cNvSpPr/>
      </dsp:nvSpPr>
      <dsp:spPr>
        <a:xfrm>
          <a:off x="4247783" y="937001"/>
          <a:ext cx="795199" cy="7951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426703" y="937001"/>
        <a:ext cx="437359" cy="598387"/>
      </dsp:txXfrm>
    </dsp:sp>
    <dsp:sp modelId="{865EC7E9-57EA-4521-B7F0-A5EA5B8F6044}">
      <dsp:nvSpPr>
        <dsp:cNvPr id="0" name=""/>
        <dsp:cNvSpPr/>
      </dsp:nvSpPr>
      <dsp:spPr>
        <a:xfrm flipH="1" flipV="1">
          <a:off x="0" y="4903979"/>
          <a:ext cx="45716" cy="65685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 rot="10800000">
        <a:off x="10286" y="4915294"/>
        <a:ext cx="25144" cy="645544"/>
      </dsp:txXfrm>
    </dsp:sp>
    <dsp:sp modelId="{75BDECD6-B7A0-47DB-B969-598EF87F91EC}">
      <dsp:nvSpPr>
        <dsp:cNvPr id="0" name=""/>
        <dsp:cNvSpPr/>
      </dsp:nvSpPr>
      <dsp:spPr>
        <a:xfrm>
          <a:off x="5086179" y="3828637"/>
          <a:ext cx="795199" cy="79519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265099" y="3828637"/>
        <a:ext cx="437359" cy="598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30E33-5DB8-4E03-B1AF-CAEFADF88B6C}">
      <dsp:nvSpPr>
        <dsp:cNvPr id="0" name=""/>
        <dsp:cNvSpPr/>
      </dsp:nvSpPr>
      <dsp:spPr>
        <a:xfrm>
          <a:off x="0" y="2715"/>
          <a:ext cx="63037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6F42C-ABD4-4BF9-9569-5AD20174AFCD}">
      <dsp:nvSpPr>
        <dsp:cNvPr id="0" name=""/>
        <dsp:cNvSpPr/>
      </dsp:nvSpPr>
      <dsp:spPr>
        <a:xfrm>
          <a:off x="0" y="2715"/>
          <a:ext cx="6303729" cy="1851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400" b="0" kern="1200" dirty="0"/>
            <a:t>カウントするなら、</a:t>
          </a:r>
          <a:endParaRPr kumimoji="1" lang="en-US" altLang="ja-JP" sz="3400" b="0" kern="1200" dirty="0"/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400" b="1" kern="1200" dirty="0">
              <a:solidFill>
                <a:srgbClr val="FF0000"/>
              </a:solidFill>
            </a:rPr>
            <a:t>ユニークユーザー数</a:t>
          </a:r>
          <a:endParaRPr lang="en-US" sz="3400" b="1" kern="1200" dirty="0">
            <a:solidFill>
              <a:srgbClr val="FF0000"/>
            </a:solidFill>
          </a:endParaRPr>
        </a:p>
      </dsp:txBody>
      <dsp:txXfrm>
        <a:off x="0" y="2715"/>
        <a:ext cx="6303729" cy="1851802"/>
      </dsp:txXfrm>
    </dsp:sp>
    <dsp:sp modelId="{66ED3300-813D-4F9B-B829-A8C114DE0CBB}">
      <dsp:nvSpPr>
        <dsp:cNvPr id="0" name=""/>
        <dsp:cNvSpPr/>
      </dsp:nvSpPr>
      <dsp:spPr>
        <a:xfrm>
          <a:off x="0" y="1854518"/>
          <a:ext cx="63037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A7AD1-9B13-454B-A3E1-D0D062922096}">
      <dsp:nvSpPr>
        <dsp:cNvPr id="0" name=""/>
        <dsp:cNvSpPr/>
      </dsp:nvSpPr>
      <dsp:spPr>
        <a:xfrm>
          <a:off x="0" y="1854518"/>
          <a:ext cx="6303729" cy="1851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400" b="1" kern="1200" dirty="0">
              <a:solidFill>
                <a:srgbClr val="FF0000"/>
              </a:solidFill>
            </a:rPr>
            <a:t>滞在時間</a:t>
          </a:r>
          <a:r>
            <a:rPr lang="ja-JP" sz="3400" kern="1200" dirty="0"/>
            <a:t>もポイント</a:t>
          </a:r>
          <a:endParaRPr lang="en-US" sz="3400" kern="1200" dirty="0"/>
        </a:p>
      </dsp:txBody>
      <dsp:txXfrm>
        <a:off x="0" y="1854518"/>
        <a:ext cx="6303729" cy="1851802"/>
      </dsp:txXfrm>
    </dsp:sp>
    <dsp:sp modelId="{2533BEF7-B297-4C4A-9E07-B011FEFA64C3}">
      <dsp:nvSpPr>
        <dsp:cNvPr id="0" name=""/>
        <dsp:cNvSpPr/>
      </dsp:nvSpPr>
      <dsp:spPr>
        <a:xfrm>
          <a:off x="0" y="3706320"/>
          <a:ext cx="63037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C2C96-7B2A-4A05-ACA3-0761730FA0E6}">
      <dsp:nvSpPr>
        <dsp:cNvPr id="0" name=""/>
        <dsp:cNvSpPr/>
      </dsp:nvSpPr>
      <dsp:spPr>
        <a:xfrm>
          <a:off x="0" y="3706320"/>
          <a:ext cx="6303729" cy="1851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400" kern="1200" dirty="0"/>
            <a:t>そもそも、</a:t>
          </a:r>
          <a:endParaRPr kumimoji="1" lang="en-US" altLang="ja-JP" sz="3400" kern="1200" dirty="0"/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400" b="1" kern="1200" dirty="0">
              <a:solidFill>
                <a:srgbClr val="FF0000"/>
              </a:solidFill>
            </a:rPr>
            <a:t>閲覧数が指標でいいのか</a:t>
          </a:r>
          <a:r>
            <a:rPr kumimoji="1" lang="ja-JP" sz="3400" kern="1200" dirty="0"/>
            <a:t>？</a:t>
          </a:r>
          <a:endParaRPr lang="en-US" sz="3400" kern="1200" dirty="0"/>
        </a:p>
      </dsp:txBody>
      <dsp:txXfrm>
        <a:off x="0" y="3706320"/>
        <a:ext cx="6303729" cy="1851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FD389-2DE1-40CC-B3E0-C592ACA069C3}">
      <dsp:nvSpPr>
        <dsp:cNvPr id="0" name=""/>
        <dsp:cNvSpPr/>
      </dsp:nvSpPr>
      <dsp:spPr>
        <a:xfrm>
          <a:off x="0" y="0"/>
          <a:ext cx="3286125" cy="39488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400" b="1" kern="1200" dirty="0">
              <a:solidFill>
                <a:srgbClr val="FF0000"/>
              </a:solidFill>
            </a:rPr>
            <a:t>最新</a:t>
          </a:r>
          <a:r>
            <a:rPr kumimoji="1" lang="ja-JP" sz="2400" kern="1200" dirty="0"/>
            <a:t>の正しい情報</a:t>
          </a:r>
          <a:endParaRPr kumimoji="1" lang="en-US" altLang="ja-JP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（古いものは落とすなどの管理をする）</a:t>
          </a:r>
          <a:endParaRPr lang="en-US" sz="2400" kern="1200" dirty="0"/>
        </a:p>
      </dsp:txBody>
      <dsp:txXfrm>
        <a:off x="0" y="1500572"/>
        <a:ext cx="3286125" cy="2369325"/>
      </dsp:txXfrm>
    </dsp:sp>
    <dsp:sp modelId="{BF41881B-F423-4C35-BE2C-1FC8DA74146D}">
      <dsp:nvSpPr>
        <dsp:cNvPr id="0" name=""/>
        <dsp:cNvSpPr/>
      </dsp:nvSpPr>
      <dsp:spPr>
        <a:xfrm>
          <a:off x="1050731" y="394887"/>
          <a:ext cx="1184662" cy="11846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1</a:t>
          </a:r>
        </a:p>
      </dsp:txBody>
      <dsp:txXfrm>
        <a:off x="1224221" y="568377"/>
        <a:ext cx="837682" cy="837682"/>
      </dsp:txXfrm>
    </dsp:sp>
    <dsp:sp modelId="{9D619931-298B-4472-A24A-6B9409193984}">
      <dsp:nvSpPr>
        <dsp:cNvPr id="0" name=""/>
        <dsp:cNvSpPr/>
      </dsp:nvSpPr>
      <dsp:spPr>
        <a:xfrm>
          <a:off x="0" y="3948804"/>
          <a:ext cx="328612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79855-83F5-4C82-9B8F-5B525CBA3D34}">
      <dsp:nvSpPr>
        <dsp:cNvPr id="0" name=""/>
        <dsp:cNvSpPr/>
      </dsp:nvSpPr>
      <dsp:spPr>
        <a:xfrm>
          <a:off x="3614737" y="0"/>
          <a:ext cx="3286125" cy="394887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400" kern="1200" dirty="0"/>
            <a:t>文字情報で</a:t>
          </a:r>
          <a:r>
            <a:rPr kumimoji="1" lang="ja-JP" sz="2400" b="1" kern="1200" dirty="0">
              <a:solidFill>
                <a:srgbClr val="FF0000"/>
              </a:solidFill>
            </a:rPr>
            <a:t>わかりやすいもの</a:t>
          </a:r>
          <a:r>
            <a:rPr kumimoji="1" lang="ja-JP" sz="2400" kern="1200" dirty="0"/>
            <a:t>（面白いものではない）を出す</a:t>
          </a:r>
          <a:endParaRPr lang="en-US" sz="2400" kern="1200" dirty="0"/>
        </a:p>
      </dsp:txBody>
      <dsp:txXfrm>
        <a:off x="3614737" y="1500572"/>
        <a:ext cx="3286125" cy="2369325"/>
      </dsp:txXfrm>
    </dsp:sp>
    <dsp:sp modelId="{1EEB3F9A-D692-4555-8DEC-D18DB020A795}">
      <dsp:nvSpPr>
        <dsp:cNvPr id="0" name=""/>
        <dsp:cNvSpPr/>
      </dsp:nvSpPr>
      <dsp:spPr>
        <a:xfrm>
          <a:off x="4665468" y="394887"/>
          <a:ext cx="1184662" cy="11846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2</a:t>
          </a:r>
        </a:p>
      </dsp:txBody>
      <dsp:txXfrm>
        <a:off x="4838958" y="568377"/>
        <a:ext cx="837682" cy="837682"/>
      </dsp:txXfrm>
    </dsp:sp>
    <dsp:sp modelId="{54DBBDB9-4E05-401F-B4AE-E7BC40780920}">
      <dsp:nvSpPr>
        <dsp:cNvPr id="0" name=""/>
        <dsp:cNvSpPr/>
      </dsp:nvSpPr>
      <dsp:spPr>
        <a:xfrm>
          <a:off x="3614737" y="3948804"/>
          <a:ext cx="328612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A5E01-C872-48CC-A7C0-B343127A314E}">
      <dsp:nvSpPr>
        <dsp:cNvPr id="0" name=""/>
        <dsp:cNvSpPr/>
      </dsp:nvSpPr>
      <dsp:spPr>
        <a:xfrm>
          <a:off x="7229475" y="0"/>
          <a:ext cx="3286125" cy="394887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横連携</a:t>
          </a:r>
          <a:r>
            <a:rPr kumimoji="1" lang="ja-JP" sz="2400" kern="1200" dirty="0"/>
            <a:t>をして、</a:t>
          </a:r>
          <a:endParaRPr kumimoji="1" lang="en-US" altLang="ja-JP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400" b="1" kern="1200" dirty="0">
              <a:solidFill>
                <a:srgbClr val="FF0000"/>
              </a:solidFill>
            </a:rPr>
            <a:t>同じ情報</a:t>
          </a:r>
          <a:r>
            <a:rPr kumimoji="1" lang="ja-JP" sz="2400" kern="1200" dirty="0"/>
            <a:t>を出す</a:t>
          </a:r>
          <a:endParaRPr lang="en-US" sz="2400" kern="1200" dirty="0"/>
        </a:p>
      </dsp:txBody>
      <dsp:txXfrm>
        <a:off x="7229475" y="1500572"/>
        <a:ext cx="3286125" cy="2369325"/>
      </dsp:txXfrm>
    </dsp:sp>
    <dsp:sp modelId="{5E5F1A5E-CD0D-496A-9856-E01908769769}">
      <dsp:nvSpPr>
        <dsp:cNvPr id="0" name=""/>
        <dsp:cNvSpPr/>
      </dsp:nvSpPr>
      <dsp:spPr>
        <a:xfrm>
          <a:off x="8280206" y="394887"/>
          <a:ext cx="1184662" cy="11846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3</a:t>
          </a:r>
        </a:p>
      </dsp:txBody>
      <dsp:txXfrm>
        <a:off x="8453696" y="568377"/>
        <a:ext cx="837682" cy="837682"/>
      </dsp:txXfrm>
    </dsp:sp>
    <dsp:sp modelId="{13EF0117-346A-4FD7-8E48-D4BE73379EB2}">
      <dsp:nvSpPr>
        <dsp:cNvPr id="0" name=""/>
        <dsp:cNvSpPr/>
      </dsp:nvSpPr>
      <dsp:spPr>
        <a:xfrm>
          <a:off x="7229475" y="3948804"/>
          <a:ext cx="328612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94734-870E-483F-BE87-513D6497EE4A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AB271-3DF2-4B60-BEC5-F233A4489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22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AB271-3DF2-4B60-BEC5-F233A448923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887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AB271-3DF2-4B60-BEC5-F233A448923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35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AB271-3DF2-4B60-BEC5-F233A448923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21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AB271-3DF2-4B60-BEC5-F233A448923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76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AB271-3DF2-4B60-BEC5-F233A448923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527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AB271-3DF2-4B60-BEC5-F233A448923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595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AB271-3DF2-4B60-BEC5-F233A448923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348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AB271-3DF2-4B60-BEC5-F233A448923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828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AB271-3DF2-4B60-BEC5-F233A448923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659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AB271-3DF2-4B60-BEC5-F233A448923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0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5955B5-4BC8-5350-0E5F-74350A596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0E674F-7F27-01A5-774A-580E6475A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A5007D-9AA5-88FE-7DBF-AEAEE9FD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BA0-ABAB-486E-A45B-11199665A00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8D9059-A65F-1DCA-2A41-056CC18B9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FEC01A-8A28-E5D4-EAF4-ED384682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C5FA-CEC1-42F4-B829-75EDAFCB6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14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74791D-5215-9AA1-3B31-E7D11214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967B218-CE7C-5EF0-3150-AB57A830C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B227A2-026E-6D77-6890-15E671D7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BA0-ABAB-486E-A45B-11199665A00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A32FF5-14E2-6A5F-278E-3DE0800D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48DBFA-7249-E184-CB16-09E06805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C5FA-CEC1-42F4-B829-75EDAFCB6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38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F945A91-2B8E-524F-8807-333C56E59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28643FD-068F-E262-39B7-7DE94E4B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B4F35E-EEC8-1D02-C97D-D92AEEE1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BA0-ABAB-486E-A45B-11199665A00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031A18-39F9-7EB9-B4E8-6F0F44A0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C9A0EC-35E9-1EC5-A435-BC645C7A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C5FA-CEC1-42F4-B829-75EDAFCB6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40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A4F59-0955-D621-5D4C-FC7F2FA5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DBEBFA-FD67-8610-E63D-695523EA0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3D2EC0-F01E-FC12-8DE6-E34EE7785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BA0-ABAB-486E-A45B-11199665A00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A423C8-1285-B0C2-4839-1EC95CC7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F19A52-C554-84DB-2FEF-D612C0A7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C5FA-CEC1-42F4-B829-75EDAFCB6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63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B30A6F-4E15-B0D4-BD7B-2938DCE7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8B369D-D1BB-B8C6-5BC7-392C8C66A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E63853-BE1F-FCE2-24EF-99F3B04A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BA0-ABAB-486E-A45B-11199665A00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E02F9-D8B5-CE12-8EF5-F9958127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4B249F-F826-010C-8294-5B8AFF6D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C5FA-CEC1-42F4-B829-75EDAFCB6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90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0A18FC-367F-0831-D383-C0DFAF273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82CAD4-5F99-234C-F1CA-63DA66A95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EAFD54-3A7E-5BCC-9A3D-F32670E74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DF8100-F6D6-B5B8-D7C2-0EEF253E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BA0-ABAB-486E-A45B-11199665A00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B574CF-997F-A79A-AAB2-13459732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776F78-8A89-4DFA-0C34-79DCE0BD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C5FA-CEC1-42F4-B829-75EDAFCB6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40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F5CF1E-633C-FE5C-36F9-D98EAF8E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3DB7EE-C534-42DE-E812-CB3711365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274EDF-1542-21F5-5835-A04CDDDF6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E8471C-5538-37C2-25DE-F4A8094F3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80B32D5-95DF-F17D-8F40-67D60A6E1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8B53607-B174-8DA5-4BDD-D7D3820E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BA0-ABAB-486E-A45B-11199665A00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EAEE552-5239-0415-78D1-D2B351F1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696FDD-5B98-A890-B6E2-78C3289D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C5FA-CEC1-42F4-B829-75EDAFCB6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55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FA0255-6F7A-1C7C-BAFE-E0270F41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85FC9B-7DCD-2FC6-F3CF-3F69A142F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BA0-ABAB-486E-A45B-11199665A00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C31076-5F17-540E-D6DE-B2A3D39B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94E3BE6-AE30-0276-0D08-C148231A6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C5FA-CEC1-42F4-B829-75EDAFCB6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55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8A6ECB2-65C3-D65A-CD71-A3A345C5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BA0-ABAB-486E-A45B-11199665A00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352B563-7CF6-69F6-9FA8-C9D756E1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F092B5-848C-2CB7-E240-FE6946D1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C5FA-CEC1-42F4-B829-75EDAFCB6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08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17CBCC-8DF0-01ED-2B3A-D84F66026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E9DAFD-FB6D-16BF-7E87-B85F135E5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E4CF3E2-A117-B784-6502-DAE48DB4F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B3B423-D6FE-1506-2DC9-E9D59325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BA0-ABAB-486E-A45B-11199665A00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CDEA23-6EB5-9005-E96F-9E736B85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AB4483-B6DB-7279-7214-65A8CAA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C5FA-CEC1-42F4-B829-75EDAFCB6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21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3DDF60-14C3-1852-C691-65338055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1F60506-C868-D89B-4F6D-ADA634C66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DD50A6-0AA1-CA55-BCC7-5F8CA9861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8F99D92-B45D-EFB9-BC70-76475B84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BA0-ABAB-486E-A45B-11199665A00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C16F695-CFC0-5FC6-CAE4-9C9557B1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B377D2-7CD0-9C20-D624-F4190E72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C5FA-CEC1-42F4-B829-75EDAFCB6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46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8B862A4-B8BF-6387-381F-95543298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E43FBB-1065-2995-83B4-BF0823E2C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62F651-E9F9-1A38-A947-27F9F99D2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05FBA0-ABAB-486E-A45B-11199665A00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B0B818-2039-E4B2-7150-5283DBA5E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184841-2B75-CF24-F8E9-CB94EA89C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C7C5FA-CEC1-42F4-B829-75EDAFCB6B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72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64C31-0542-E234-A1C7-762F1D5CA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691" y="2020241"/>
            <a:ext cx="9144000" cy="4312531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安全情報は　</a:t>
            </a:r>
            <a:b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ネコ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と争ってはいけない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2502A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PL</a:t>
            </a:r>
            <a:b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モータージャーナリスト　岩貞るみこ</a:t>
            </a:r>
            <a:endParaRPr kumimoji="1" lang="ja-JP" altLang="en-US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06AF696-C6A7-7E65-B2D3-CD1502DA0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4073" y="667502"/>
            <a:ext cx="5735096" cy="567627"/>
          </a:xfrm>
        </p:spPr>
        <p:txBody>
          <a:bodyPr>
            <a:normAutofit/>
          </a:bodyPr>
          <a:lstStyle/>
          <a:p>
            <a:r>
              <a:rPr kumimoji="1" lang="en-US" altLang="ja-JP" sz="2000" dirty="0"/>
              <a:t>2025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11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27</a:t>
            </a:r>
            <a:r>
              <a:rPr kumimoji="1" lang="ja-JP" altLang="en-US" sz="2000" dirty="0"/>
              <a:t>日　</a:t>
            </a:r>
            <a:r>
              <a:rPr kumimoji="1" lang="en-US" altLang="ja-JP" sz="2000" dirty="0"/>
              <a:t>IATSS</a:t>
            </a:r>
            <a:r>
              <a:rPr kumimoji="1" lang="ja-JP" altLang="en-US" sz="2000" dirty="0"/>
              <a:t>公開シンポジウム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3A41AA-F4D2-95F6-E1CA-D74BA1736D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" y="521510"/>
            <a:ext cx="5735096" cy="85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9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0A47574-933F-681E-3C59-C3D10C13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600"/>
              <a:t>安全情報をユーザーに届けるためには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コンテンツ プレースホルダー 2">
            <a:extLst>
              <a:ext uri="{FF2B5EF4-FFF2-40B4-BE49-F238E27FC236}">
                <a16:creationId xmlns:a16="http://schemas.microsoft.com/office/drawing/2014/main" id="{F38D6566-CF6A-B1D3-678C-FFA0F81FE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86567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924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A42D732-1B0D-4EE7-F2C5-68245D9A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4" y="643467"/>
            <a:ext cx="4771052" cy="5571066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rgbClr val="FFFFFF"/>
                </a:solidFill>
              </a:rPr>
              <a:t>一次情報源の迷走</a:t>
            </a:r>
            <a:br>
              <a:rPr kumimoji="1" lang="en-US" altLang="ja-JP" sz="4000" b="1" dirty="0">
                <a:solidFill>
                  <a:srgbClr val="FFFFFF"/>
                </a:solidFill>
              </a:rPr>
            </a:br>
            <a:br>
              <a:rPr kumimoji="1" lang="en-US" altLang="ja-JP" sz="4000" b="1" dirty="0">
                <a:solidFill>
                  <a:srgbClr val="FFFFFF"/>
                </a:solidFill>
              </a:rPr>
            </a:br>
            <a:r>
              <a:rPr kumimoji="1" lang="ja-JP" altLang="en-US" sz="4000" b="1" dirty="0">
                <a:solidFill>
                  <a:srgbClr val="FFFFFF"/>
                </a:solidFill>
              </a:rPr>
              <a:t>出している情報が</a:t>
            </a:r>
            <a:br>
              <a:rPr kumimoji="1" lang="en-US" altLang="ja-JP" sz="4000" b="1" dirty="0">
                <a:solidFill>
                  <a:srgbClr val="FFFFFF"/>
                </a:solidFill>
              </a:rPr>
            </a:br>
            <a:r>
              <a:rPr kumimoji="1" lang="ja-JP" altLang="en-US" sz="4000" b="1" dirty="0">
                <a:solidFill>
                  <a:srgbClr val="FFFFFF"/>
                </a:solidFill>
              </a:rPr>
              <a:t>わかりにくい</a:t>
            </a:r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DD6BD980-3194-FDE4-816B-72B048426C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940358"/>
              </p:ext>
            </p:extLst>
          </p:nvPr>
        </p:nvGraphicFramePr>
        <p:xfrm>
          <a:off x="5050071" y="653694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29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8443D3A-21EB-E368-CC25-122C1EE08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6957" y="489831"/>
            <a:ext cx="6096000" cy="29241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kumimoji="1" lang="en-US" altLang="ja-JP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SNS</a:t>
            </a:r>
            <a:r>
              <a:rPr kumimoji="1" lang="ja-JP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上にいるのは、</a:t>
            </a:r>
            <a:br>
              <a:rPr kumimoji="1" lang="en-US" altLang="ja-JP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kumimoji="1" lang="ja-JP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閲覧数を上げるための</a:t>
            </a:r>
            <a:br>
              <a:rPr kumimoji="1" lang="en-US" altLang="ja-JP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kumimoji="1" lang="ja-JP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プロフェッショナル集団</a:t>
            </a:r>
            <a:br>
              <a:rPr kumimoji="1" lang="en-US" altLang="ja-JP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kumimoji="1" lang="en-US" altLang="ja-JP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kumimoji="1" lang="ja-JP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ネコ動画と争うのか？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745BC3FB-BC3B-69BA-447E-83FA70A49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07147" y="578738"/>
            <a:ext cx="3685856" cy="5670549"/>
          </a:xfrm>
          <a:prstGeom prst="rect">
            <a:avLst/>
          </a:prstGeom>
        </p:spPr>
      </p:pic>
      <p:pic>
        <p:nvPicPr>
          <p:cNvPr id="6" name="図 5" descr="テーブル, ボックス, コンピュータ, 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487A3E4-08AF-E8A8-0B63-906A8B6A4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4" y="3043451"/>
            <a:ext cx="3766782" cy="38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7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7E2A85E-7702-61B4-7B30-28421E08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3283424" cy="5571066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rgbClr val="FFFFFF"/>
                </a:solidFill>
              </a:rPr>
              <a:t>指標とする</a:t>
            </a:r>
            <a:br>
              <a:rPr kumimoji="1" lang="en-US" altLang="ja-JP" sz="4000" b="1" dirty="0">
                <a:solidFill>
                  <a:srgbClr val="FFFFFF"/>
                </a:solidFill>
              </a:rPr>
            </a:br>
            <a:r>
              <a:rPr kumimoji="1" lang="ja-JP" altLang="en-US" sz="4000" b="1" dirty="0">
                <a:solidFill>
                  <a:srgbClr val="FFFFFF"/>
                </a:solidFill>
              </a:rPr>
              <a:t>・閲覧数　</a:t>
            </a:r>
            <a:br>
              <a:rPr kumimoji="1" lang="en-US" altLang="ja-JP" sz="4000" b="1" dirty="0">
                <a:solidFill>
                  <a:srgbClr val="FFFFFF"/>
                </a:solidFill>
              </a:rPr>
            </a:br>
            <a:r>
              <a:rPr kumimoji="1" lang="ja-JP" altLang="en-US" sz="4000" b="1" dirty="0">
                <a:solidFill>
                  <a:srgbClr val="FFFFFF"/>
                </a:solidFill>
              </a:rPr>
              <a:t>・ＰＶ　</a:t>
            </a:r>
            <a:br>
              <a:rPr kumimoji="1" lang="en-US" altLang="ja-JP" sz="4000" b="1" dirty="0">
                <a:solidFill>
                  <a:srgbClr val="FFFFFF"/>
                </a:solidFill>
              </a:rPr>
            </a:br>
            <a:r>
              <a:rPr kumimoji="1" lang="ja-JP" altLang="en-US" sz="4000" b="1" dirty="0">
                <a:solidFill>
                  <a:srgbClr val="FFFFFF"/>
                </a:solidFill>
              </a:rPr>
              <a:t>・アクセス数</a:t>
            </a:r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E0D56A72-6224-A5E4-4A7F-1B9977BA5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320552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562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2E29D0A-37B4-B7FE-CB1A-233EFEAC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2" y="1153572"/>
            <a:ext cx="3812430" cy="44611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FFFF"/>
                </a:solidFill>
              </a:rPr>
              <a:t>すでに</a:t>
            </a:r>
            <a:br>
              <a:rPr kumimoji="1" lang="en-US" altLang="ja-JP" dirty="0">
                <a:solidFill>
                  <a:srgbClr val="FFFFFF"/>
                </a:solidFill>
              </a:rPr>
            </a:br>
            <a:r>
              <a:rPr kumimoji="1" lang="ja-JP" altLang="en-US" dirty="0">
                <a:solidFill>
                  <a:srgbClr val="FFFFFF"/>
                </a:solidFill>
              </a:rPr>
              <a:t>始まっている</a:t>
            </a:r>
            <a:r>
              <a:rPr kumimoji="1" lang="ja-JP" altLang="en-US" b="1" dirty="0">
                <a:solidFill>
                  <a:srgbClr val="FFFFFF"/>
                </a:solidFill>
              </a:rPr>
              <a:t>ＡＩ</a:t>
            </a:r>
            <a:r>
              <a:rPr kumimoji="1" lang="ja-JP" altLang="en-US" dirty="0">
                <a:solidFill>
                  <a:srgbClr val="FFFFFF"/>
                </a:solidFill>
              </a:rPr>
              <a:t>の世界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6FA167-9300-344A-4916-42218E4A3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552" y="410369"/>
            <a:ext cx="6906491" cy="5947568"/>
          </a:xfrm>
        </p:spPr>
        <p:txBody>
          <a:bodyPr anchor="ctr">
            <a:norm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ChatGPT</a:t>
            </a:r>
            <a:r>
              <a:rPr kumimoji="1" lang="ja-JP" altLang="en-US" b="1" dirty="0">
                <a:solidFill>
                  <a:srgbClr val="FF0000"/>
                </a:solidFill>
              </a:rPr>
              <a:t>の登場</a:t>
            </a:r>
            <a:r>
              <a:rPr kumimoji="1" lang="ja-JP" altLang="en-US" dirty="0"/>
              <a:t>により、</a:t>
            </a:r>
            <a:r>
              <a:rPr kumimoji="1" lang="en-US" altLang="ja-JP" dirty="0"/>
              <a:t>Google</a:t>
            </a:r>
            <a:r>
              <a:rPr kumimoji="1" lang="ja-JP" altLang="en-US" dirty="0"/>
              <a:t>のトラフィック激減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en-US" altLang="ja-JP" dirty="0" err="1"/>
              <a:t>AIOverview</a:t>
            </a:r>
            <a:r>
              <a:rPr lang="ja-JP" altLang="en-US" dirty="0"/>
              <a:t>（</a:t>
            </a:r>
            <a:r>
              <a:rPr lang="en-US" altLang="ja-JP" dirty="0"/>
              <a:t>AI</a:t>
            </a:r>
            <a:r>
              <a:rPr lang="ja-JP" altLang="en-US" dirty="0"/>
              <a:t>によるまとめ）の登場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→すでに</a:t>
            </a:r>
            <a:r>
              <a:rPr lang="ja-JP" altLang="en-US" b="1" dirty="0">
                <a:solidFill>
                  <a:srgbClr val="FF0000"/>
                </a:solidFill>
              </a:rPr>
              <a:t>サイトまで行かない</a:t>
            </a:r>
            <a:r>
              <a:rPr lang="en-US" altLang="ja-JP" b="1" dirty="0">
                <a:solidFill>
                  <a:srgbClr val="FF0000"/>
                </a:solidFill>
              </a:rPr>
              <a:t>20</a:t>
            </a:r>
            <a:r>
              <a:rPr lang="ja-JP" altLang="en-US" b="1" dirty="0">
                <a:solidFill>
                  <a:srgbClr val="FF0000"/>
                </a:solidFill>
              </a:rPr>
              <a:t>代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en-US" altLang="ja-JP" dirty="0" err="1"/>
              <a:t>AIOverview</a:t>
            </a:r>
            <a:r>
              <a:rPr kumimoji="1" lang="ja-JP" altLang="en-US" dirty="0"/>
              <a:t>から、購入／予約ができる</a:t>
            </a:r>
            <a:r>
              <a:rPr kumimoji="1" lang="ja-JP" altLang="en-US" b="1" dirty="0">
                <a:solidFill>
                  <a:srgbClr val="FF0000"/>
                </a:solidFill>
              </a:rPr>
              <a:t>エージェント機能</a:t>
            </a:r>
            <a:r>
              <a:rPr kumimoji="1" lang="ja-JP" altLang="en-US" dirty="0"/>
              <a:t>へ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→もっとサイトを見なくなる</a:t>
            </a:r>
            <a:r>
              <a:rPr lang="ja-JP" altLang="en-US" dirty="0"/>
              <a:t>　　　　　　　　　　　　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情報収集のための</a:t>
            </a:r>
            <a:br>
              <a:rPr kumimoji="1" lang="en-US" altLang="ja-JP" dirty="0"/>
            </a:br>
            <a:r>
              <a:rPr kumimoji="1" lang="ja-JP" altLang="en-US" dirty="0"/>
              <a:t>　</a:t>
            </a:r>
            <a:r>
              <a:rPr kumimoji="1" lang="ja-JP" altLang="en-US" sz="4000" b="1" dirty="0"/>
              <a:t>閲覧数至上主義の崩壊</a:t>
            </a:r>
          </a:p>
        </p:txBody>
      </p:sp>
    </p:spTree>
    <p:extLst>
      <p:ext uri="{BB962C8B-B14F-4D97-AF65-F5344CB8AC3E}">
        <p14:creationId xmlns:p14="http://schemas.microsoft.com/office/powerpoint/2010/main" val="253495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56E1D6BC-8953-E6D9-EC22-311C7570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" y="1699591"/>
            <a:ext cx="4008814" cy="2872409"/>
          </a:xfrm>
        </p:spPr>
        <p:txBody>
          <a:bodyPr>
            <a:normAutofit/>
          </a:bodyPr>
          <a:lstStyle/>
          <a:p>
            <a:r>
              <a:rPr kumimoji="1" lang="ja-JP" altLang="en-US" sz="3600" b="1" dirty="0">
                <a:solidFill>
                  <a:schemeClr val="tx2"/>
                </a:solidFill>
              </a:rPr>
              <a:t>安全情報を調べるときの困りごと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8D0DEB-1091-54F7-45C7-E5120D87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199" y="905373"/>
            <a:ext cx="7080697" cy="5694953"/>
          </a:xfrm>
        </p:spPr>
        <p:txBody>
          <a:bodyPr anchor="ctr">
            <a:normAutofit/>
          </a:bodyPr>
          <a:lstStyle/>
          <a:p>
            <a:r>
              <a:rPr lang="ja-JP" altLang="en-US" dirty="0">
                <a:solidFill>
                  <a:schemeClr val="tx2"/>
                </a:solidFill>
              </a:rPr>
              <a:t>ユーザー　　</a:t>
            </a:r>
            <a:endParaRPr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2"/>
                </a:solidFill>
              </a:rPr>
              <a:t>　　→</a:t>
            </a:r>
            <a:r>
              <a:rPr lang="ja-JP" altLang="en-US" b="1" dirty="0">
                <a:solidFill>
                  <a:srgbClr val="FF0000"/>
                </a:solidFill>
              </a:rPr>
              <a:t>欲しい情報にたどりつけない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chemeClr val="tx2"/>
                </a:solidFill>
              </a:rPr>
              <a:t>SNS</a:t>
            </a:r>
            <a:r>
              <a:rPr lang="ja-JP" altLang="en-US" dirty="0">
                <a:solidFill>
                  <a:schemeClr val="tx2"/>
                </a:solidFill>
              </a:rPr>
              <a:t>発信者　</a:t>
            </a:r>
            <a:endParaRPr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2"/>
                </a:solidFill>
              </a:rPr>
              <a:t>　→情報は精査されておらず、</a:t>
            </a:r>
            <a:endParaRPr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</a:rPr>
              <a:t>　　</a:t>
            </a:r>
            <a:r>
              <a:rPr lang="ja-JP" altLang="en-US" b="1" dirty="0">
                <a:solidFill>
                  <a:srgbClr val="FF0000"/>
                </a:solidFill>
              </a:rPr>
              <a:t>正確性に欠けるものをばらまいている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chemeClr val="tx2"/>
                </a:solidFill>
              </a:rPr>
              <a:t>メディア　　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2"/>
                </a:solidFill>
              </a:rPr>
              <a:t>　→</a:t>
            </a:r>
            <a:r>
              <a:rPr kumimoji="1" lang="ja-JP" altLang="en-US" dirty="0">
                <a:solidFill>
                  <a:schemeClr val="tx2"/>
                </a:solidFill>
              </a:rPr>
              <a:t>原稿を作るときに</a:t>
            </a:r>
            <a:r>
              <a:rPr kumimoji="1" lang="ja-JP" altLang="en-US" b="1" dirty="0">
                <a:solidFill>
                  <a:srgbClr val="FF0000"/>
                </a:solidFill>
              </a:rPr>
              <a:t>必要な情報がない</a:t>
            </a:r>
            <a:r>
              <a:rPr kumimoji="1" lang="ja-JP" altLang="en-US" dirty="0">
                <a:solidFill>
                  <a:schemeClr val="tx2"/>
                </a:solidFill>
              </a:rPr>
              <a:t>（私！）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ja-JP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4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70D895D-E41D-C960-233B-A859A973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5750859" cy="1348065"/>
          </a:xfrm>
        </p:spPr>
        <p:txBody>
          <a:bodyPr>
            <a:normAutofit/>
          </a:bodyPr>
          <a:lstStyle/>
          <a:p>
            <a:r>
              <a:rPr kumimoji="1" lang="ja-JP" altLang="en-US" sz="5400" b="1" dirty="0">
                <a:solidFill>
                  <a:srgbClr val="FFFFFF"/>
                </a:solidFill>
                <a:latin typeface="ADLaM Display" panose="02010000000000000000" pitchFamily="2" charset="0"/>
                <a:cs typeface="ADLaM Display" panose="02010000000000000000" pitchFamily="2" charset="0"/>
              </a:rPr>
              <a:t>ＥＥＡＴ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A80F4C-8DBA-3EFB-FED9-E0D0ACA71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2076" y="2866605"/>
            <a:ext cx="8547847" cy="3590174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latin typeface="ADLaM Display" panose="020F0502020204030204" pitchFamily="2" charset="0"/>
                <a:cs typeface="ADLaM Display" panose="020F0502020204030204" pitchFamily="2" charset="0"/>
              </a:rPr>
              <a:t>経験　　</a:t>
            </a:r>
            <a:r>
              <a:rPr kumimoji="1" lang="en-US" altLang="ja-JP" sz="4400" dirty="0">
                <a:solidFill>
                  <a:srgbClr val="FF000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E</a:t>
            </a:r>
            <a:r>
              <a:rPr kumimoji="1" lang="en-US" altLang="ja-JP" sz="44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xperience</a:t>
            </a:r>
            <a:r>
              <a:rPr kumimoji="1" lang="ja-JP" altLang="en-US" sz="44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　</a:t>
            </a:r>
            <a:endParaRPr kumimoji="1" lang="en-US" altLang="ja-JP" sz="44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ja-JP" altLang="en-US" sz="4400" dirty="0">
                <a:latin typeface="ADLaM Display" panose="020F0502020204030204" pitchFamily="2" charset="0"/>
                <a:cs typeface="ADLaM Display" panose="020F0502020204030204" pitchFamily="2" charset="0"/>
              </a:rPr>
              <a:t>専門性　</a:t>
            </a:r>
            <a:r>
              <a:rPr kumimoji="1" lang="en-US" altLang="ja-JP" sz="4400" dirty="0">
                <a:solidFill>
                  <a:srgbClr val="FF000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E</a:t>
            </a:r>
            <a:r>
              <a:rPr kumimoji="1" lang="en-US" altLang="ja-JP" sz="44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xpertise</a:t>
            </a:r>
            <a:r>
              <a:rPr kumimoji="1" lang="ja-JP" altLang="en-US" sz="44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　　</a:t>
            </a:r>
            <a:endParaRPr kumimoji="1" lang="en-US" altLang="ja-JP" sz="44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ja-JP" altLang="en-US" sz="4400" dirty="0">
                <a:latin typeface="ADLaM Display" panose="020F0502020204030204" pitchFamily="2" charset="0"/>
                <a:cs typeface="ADLaM Display" panose="020F0502020204030204" pitchFamily="2" charset="0"/>
              </a:rPr>
              <a:t>権威性　</a:t>
            </a:r>
            <a:r>
              <a:rPr lang="en-US" altLang="ja-JP" sz="4400" dirty="0">
                <a:solidFill>
                  <a:srgbClr val="FF000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A</a:t>
            </a:r>
            <a:r>
              <a:rPr lang="en-US" altLang="ja-JP" sz="44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uthoritativeness</a:t>
            </a:r>
            <a:endParaRPr lang="ja-JP" altLang="en-US" sz="4400" dirty="0">
              <a:latin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ja-JP" altLang="en-US" sz="4400" dirty="0">
                <a:latin typeface="ADLaM Display" panose="020F0502020204030204" pitchFamily="2" charset="0"/>
                <a:cs typeface="ADLaM Display" panose="020F0502020204030204" pitchFamily="2" charset="0"/>
              </a:rPr>
              <a:t>信頼性　</a:t>
            </a:r>
            <a:r>
              <a:rPr kumimoji="1" lang="en-US" altLang="ja-JP" sz="4400" dirty="0">
                <a:solidFill>
                  <a:srgbClr val="FF000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</a:t>
            </a:r>
            <a:r>
              <a:rPr kumimoji="1" lang="en-US" altLang="ja-JP" sz="44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rustworthiness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53276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22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E61A2EE0-1758-DE7B-40F9-B65C4770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kumimoji="1" lang="ja-JP" altLang="en-US" sz="3600" b="1" dirty="0">
                <a:solidFill>
                  <a:schemeClr val="tx2"/>
                </a:solidFill>
              </a:rPr>
              <a:t>現在の</a:t>
            </a:r>
            <a:br>
              <a:rPr kumimoji="1" lang="en-US" altLang="ja-JP" sz="3600" b="1" dirty="0">
                <a:solidFill>
                  <a:schemeClr val="tx2"/>
                </a:solidFill>
              </a:rPr>
            </a:br>
            <a:r>
              <a:rPr kumimoji="1" lang="ja-JP" altLang="en-US" sz="3600" b="1" dirty="0">
                <a:solidFill>
                  <a:schemeClr val="tx2"/>
                </a:solidFill>
              </a:rPr>
              <a:t>一次情報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B2A77E-CAA6-782C-B311-3A5914AF8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7" y="1011916"/>
            <a:ext cx="6539947" cy="5230368"/>
          </a:xfrm>
        </p:spPr>
        <p:txBody>
          <a:bodyPr anchor="ctr">
            <a:norm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わかりにくい</a:t>
            </a:r>
            <a:endParaRPr kumimoji="1" lang="en-US" altLang="ja-JP" sz="3200" b="1" dirty="0">
              <a:solidFill>
                <a:srgbClr val="FF0000"/>
              </a:solidFill>
            </a:endParaRPr>
          </a:p>
          <a:p>
            <a:endParaRPr kumimoji="1" lang="en-US" altLang="ja-JP" sz="3200" dirty="0">
              <a:solidFill>
                <a:schemeClr val="tx2"/>
              </a:solidFill>
            </a:endParaRPr>
          </a:p>
          <a:p>
            <a:r>
              <a:rPr kumimoji="1" lang="ja-JP" altLang="en-US" sz="3200" dirty="0">
                <a:solidFill>
                  <a:schemeClr val="tx2"/>
                </a:solidFill>
              </a:rPr>
              <a:t>古い情報が放置されている</a:t>
            </a:r>
            <a:br>
              <a:rPr kumimoji="1" lang="en-US" altLang="ja-JP" sz="3200" dirty="0">
                <a:solidFill>
                  <a:schemeClr val="tx2"/>
                </a:solidFill>
              </a:rPr>
            </a:br>
            <a:r>
              <a:rPr kumimoji="1" lang="ja-JP" altLang="en-US" sz="3200" dirty="0">
                <a:solidFill>
                  <a:schemeClr val="tx2"/>
                </a:solidFill>
              </a:rPr>
              <a:t>→作ったところで力尽きて、</a:t>
            </a:r>
            <a:endParaRPr kumimoji="1" lang="en-US" altLang="ja-JP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kumimoji="1" lang="ja-JP" altLang="en-US" sz="3200" b="1" dirty="0">
                <a:solidFill>
                  <a:srgbClr val="FF0000"/>
                </a:solidFill>
              </a:rPr>
              <a:t>「管理」されていない</a:t>
            </a:r>
            <a:endParaRPr kumimoji="1" lang="en-US" altLang="ja-JP" sz="3200" b="1" dirty="0">
              <a:solidFill>
                <a:srgbClr val="FF0000"/>
              </a:solidFill>
            </a:endParaRPr>
          </a:p>
          <a:p>
            <a:endParaRPr kumimoji="1" lang="en-US" altLang="ja-JP" sz="3200" dirty="0">
              <a:solidFill>
                <a:schemeClr val="tx2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ＰＤＦ</a:t>
            </a:r>
            <a:r>
              <a:rPr lang="ja-JP" altLang="en-US" sz="3200" dirty="0">
                <a:solidFill>
                  <a:schemeClr val="tx2"/>
                </a:solidFill>
              </a:rPr>
              <a:t>の貼り付け、</a:t>
            </a:r>
            <a:r>
              <a:rPr lang="ja-JP" altLang="en-US" sz="3200" b="1" dirty="0">
                <a:solidFill>
                  <a:srgbClr val="FF0000"/>
                </a:solidFill>
              </a:rPr>
              <a:t>動画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3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C28FF63-2A89-AAF7-3A41-18EA36BCC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3" y="1198418"/>
            <a:ext cx="3186344" cy="44611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FFFF"/>
                </a:solidFill>
              </a:rPr>
              <a:t>一次情報の役割とは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0BF346-E6AD-6476-44EE-F9FF24AB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871" y="1023583"/>
            <a:ext cx="8301718" cy="5307644"/>
          </a:xfrm>
        </p:spPr>
        <p:txBody>
          <a:bodyPr anchor="ctr">
            <a:normAutofit/>
          </a:bodyPr>
          <a:lstStyle/>
          <a:p>
            <a:r>
              <a:rPr lang="ja-JP" altLang="en-US" dirty="0"/>
              <a:t>そもそも、</a:t>
            </a:r>
            <a:r>
              <a:rPr lang="ja-JP" altLang="en-US" b="1" dirty="0">
                <a:solidFill>
                  <a:srgbClr val="FF0000"/>
                </a:solidFill>
              </a:rPr>
              <a:t>サイトで稼ぐ必要なし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→閲覧数で収入を得る人と、争う必要はない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/>
              <a:t>マスメディアも</a:t>
            </a:r>
            <a:r>
              <a:rPr kumimoji="1" lang="en-US" altLang="ja-JP" dirty="0"/>
              <a:t>SNS</a:t>
            </a:r>
            <a:r>
              <a:rPr kumimoji="1" lang="ja-JP" altLang="en-US" dirty="0"/>
              <a:t>発信者も、一次情報を見る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→</a:t>
            </a:r>
            <a:r>
              <a:rPr lang="ja-JP" altLang="en-US" b="1" dirty="0">
                <a:solidFill>
                  <a:srgbClr val="FF0000"/>
                </a:solidFill>
              </a:rPr>
              <a:t>わかりやすく、正しい情報</a:t>
            </a:r>
            <a:r>
              <a:rPr lang="ja-JP" altLang="en-US" dirty="0"/>
              <a:t>がそこにあるべき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ja-JP" altLang="en-US" dirty="0"/>
              <a:t>自分たちでがんばらず、</a:t>
            </a:r>
            <a:r>
              <a:rPr kumimoji="1" lang="ja-JP" altLang="en-US" b="1" dirty="0">
                <a:solidFill>
                  <a:srgbClr val="FF0000"/>
                </a:solidFill>
              </a:rPr>
              <a:t>周囲を活用</a:t>
            </a:r>
            <a:r>
              <a:rPr kumimoji="1" lang="ja-JP" altLang="en-US" dirty="0"/>
              <a:t>すればいい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→閲覧数の多いあらゆるメディアから、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ユーザーに届ける</a:t>
            </a:r>
            <a:endParaRPr lang="en-US" altLang="ja-JP" sz="2200" dirty="0"/>
          </a:p>
          <a:p>
            <a:pPr marL="0" indent="0">
              <a:buNone/>
            </a:pP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99446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413</Words>
  <Application>Microsoft Office PowerPoint</Application>
  <PresentationFormat>ワイド画面</PresentationFormat>
  <Paragraphs>75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BIZ UDPゴシック</vt:lpstr>
      <vt:lpstr>游ゴシック</vt:lpstr>
      <vt:lpstr>游ゴシック Light</vt:lpstr>
      <vt:lpstr>ADLaM Display</vt:lpstr>
      <vt:lpstr>Arial</vt:lpstr>
      <vt:lpstr>Calibri</vt:lpstr>
      <vt:lpstr>Office テーマ</vt:lpstr>
      <vt:lpstr>安全情報は　 ネコと争ってはいけない  2502A　PL モータージャーナリスト　岩貞るみこ</vt:lpstr>
      <vt:lpstr>一次情報源の迷走  出している情報が わかりにくい</vt:lpstr>
      <vt:lpstr>SNS上にいるのは、 閲覧数を上げるための プロフェッショナル集団  ネコ動画と争うのか？</vt:lpstr>
      <vt:lpstr>指標とする ・閲覧数　 ・ＰＶ　 ・アクセス数</vt:lpstr>
      <vt:lpstr>すでに 始まっているＡＩの世界</vt:lpstr>
      <vt:lpstr>安全情報を調べるときの困りごと</vt:lpstr>
      <vt:lpstr>ＥＥＡＴ</vt:lpstr>
      <vt:lpstr>現在の 一次情報</vt:lpstr>
      <vt:lpstr>一次情報の役割とは</vt:lpstr>
      <vt:lpstr>安全情報をユーザーに届けるためには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るみこ 岩貞</dc:creator>
  <cp:lastModifiedBy>るみこ 岩貞</cp:lastModifiedBy>
  <cp:revision>39</cp:revision>
  <dcterms:created xsi:type="dcterms:W3CDTF">2025-11-14T02:59:19Z</dcterms:created>
  <dcterms:modified xsi:type="dcterms:W3CDTF">2025-11-26T01:29:58Z</dcterms:modified>
</cp:coreProperties>
</file>